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rsenaround24@gmail.com" userId="21a38c027bbb0b36" providerId="LiveId" clId="{7D28F2E6-C9F4-49AC-B837-8CB82B75A26D}"/>
    <pc:docChg chg="undo custSel addSld delSld modSld">
      <pc:chgData name="horsenaround24@gmail.com" userId="21a38c027bbb0b36" providerId="LiveId" clId="{7D28F2E6-C9F4-49AC-B837-8CB82B75A26D}" dt="2025-10-20T18:32:18.559" v="2088" actId="1076"/>
      <pc:docMkLst>
        <pc:docMk/>
      </pc:docMkLst>
      <pc:sldChg chg="delSp modSp mod">
        <pc:chgData name="horsenaround24@gmail.com" userId="21a38c027bbb0b36" providerId="LiveId" clId="{7D28F2E6-C9F4-49AC-B837-8CB82B75A26D}" dt="2025-10-20T16:52:59.446" v="10" actId="478"/>
        <pc:sldMkLst>
          <pc:docMk/>
          <pc:sldMk cId="2234610337" sldId="256"/>
        </pc:sldMkLst>
        <pc:spChg chg="mod">
          <ac:chgData name="horsenaround24@gmail.com" userId="21a38c027bbb0b36" providerId="LiveId" clId="{7D28F2E6-C9F4-49AC-B837-8CB82B75A26D}" dt="2025-10-20T16:52:52.988" v="9" actId="20577"/>
          <ac:spMkLst>
            <pc:docMk/>
            <pc:sldMk cId="2234610337" sldId="256"/>
            <ac:spMk id="2" creationId="{659937B6-6D1A-7875-8654-B9AD70E9816D}"/>
          </ac:spMkLst>
        </pc:spChg>
        <pc:spChg chg="del">
          <ac:chgData name="horsenaround24@gmail.com" userId="21a38c027bbb0b36" providerId="LiveId" clId="{7D28F2E6-C9F4-49AC-B837-8CB82B75A26D}" dt="2025-10-20T16:52:59.446" v="10" actId="478"/>
          <ac:spMkLst>
            <pc:docMk/>
            <pc:sldMk cId="2234610337" sldId="256"/>
            <ac:spMk id="3" creationId="{C9F18779-364F-1A34-DAD5-AF4FD6B64B66}"/>
          </ac:spMkLst>
        </pc:spChg>
      </pc:sldChg>
      <pc:sldChg chg="modSp new mod">
        <pc:chgData name="horsenaround24@gmail.com" userId="21a38c027bbb0b36" providerId="LiveId" clId="{7D28F2E6-C9F4-49AC-B837-8CB82B75A26D}" dt="2025-10-20T16:53:52.998" v="93" actId="20577"/>
        <pc:sldMkLst>
          <pc:docMk/>
          <pc:sldMk cId="1558134068" sldId="257"/>
        </pc:sldMkLst>
        <pc:spChg chg="mod">
          <ac:chgData name="horsenaround24@gmail.com" userId="21a38c027bbb0b36" providerId="LiveId" clId="{7D28F2E6-C9F4-49AC-B837-8CB82B75A26D}" dt="2025-10-20T16:53:14.496" v="24" actId="20577"/>
          <ac:spMkLst>
            <pc:docMk/>
            <pc:sldMk cId="1558134068" sldId="257"/>
            <ac:spMk id="2" creationId="{BD6C3DC9-AC1C-DD15-C5BA-4BA00BADD649}"/>
          </ac:spMkLst>
        </pc:spChg>
        <pc:spChg chg="mod">
          <ac:chgData name="horsenaround24@gmail.com" userId="21a38c027bbb0b36" providerId="LiveId" clId="{7D28F2E6-C9F4-49AC-B837-8CB82B75A26D}" dt="2025-10-20T16:53:52.998" v="93" actId="20577"/>
          <ac:spMkLst>
            <pc:docMk/>
            <pc:sldMk cId="1558134068" sldId="257"/>
            <ac:spMk id="3" creationId="{4F0C7821-8F90-9857-7325-70879CBD8B0B}"/>
          </ac:spMkLst>
        </pc:spChg>
      </pc:sldChg>
      <pc:sldChg chg="new del">
        <pc:chgData name="horsenaround24@gmail.com" userId="21a38c027bbb0b36" providerId="LiveId" clId="{7D28F2E6-C9F4-49AC-B837-8CB82B75A26D}" dt="2025-10-20T16:54:20.809" v="95" actId="680"/>
        <pc:sldMkLst>
          <pc:docMk/>
          <pc:sldMk cId="1917752535" sldId="258"/>
        </pc:sldMkLst>
      </pc:sldChg>
      <pc:sldChg chg="addSp delSp modSp new mod">
        <pc:chgData name="horsenaround24@gmail.com" userId="21a38c027bbb0b36" providerId="LiveId" clId="{7D28F2E6-C9F4-49AC-B837-8CB82B75A26D}" dt="2025-10-20T16:55:13.322" v="128" actId="14100"/>
        <pc:sldMkLst>
          <pc:docMk/>
          <pc:sldMk cId="2824590712" sldId="258"/>
        </pc:sldMkLst>
        <pc:spChg chg="mod">
          <ac:chgData name="horsenaround24@gmail.com" userId="21a38c027bbb0b36" providerId="LiveId" clId="{7D28F2E6-C9F4-49AC-B837-8CB82B75A26D}" dt="2025-10-20T16:54:33.697" v="117" actId="20577"/>
          <ac:spMkLst>
            <pc:docMk/>
            <pc:sldMk cId="2824590712" sldId="258"/>
            <ac:spMk id="2" creationId="{EED61F08-03FF-DCCE-2431-FD45979CCDD6}"/>
          </ac:spMkLst>
        </pc:spChg>
        <pc:spChg chg="del">
          <ac:chgData name="horsenaround24@gmail.com" userId="21a38c027bbb0b36" providerId="LiveId" clId="{7D28F2E6-C9F4-49AC-B837-8CB82B75A26D}" dt="2025-10-20T16:54:38.808" v="118" actId="478"/>
          <ac:spMkLst>
            <pc:docMk/>
            <pc:sldMk cId="2824590712" sldId="258"/>
            <ac:spMk id="3" creationId="{81B67A5B-B250-C692-43C3-5768DCC3F152}"/>
          </ac:spMkLst>
        </pc:spChg>
        <pc:picChg chg="add mod">
          <ac:chgData name="horsenaround24@gmail.com" userId="21a38c027bbb0b36" providerId="LiveId" clId="{7D28F2E6-C9F4-49AC-B837-8CB82B75A26D}" dt="2025-10-20T16:54:56.516" v="123" actId="1076"/>
          <ac:picMkLst>
            <pc:docMk/>
            <pc:sldMk cId="2824590712" sldId="258"/>
            <ac:picMk id="4" creationId="{4200656E-32D1-D703-2E58-833F444D8AD2}"/>
          </ac:picMkLst>
        </pc:picChg>
        <pc:picChg chg="add mod">
          <ac:chgData name="horsenaround24@gmail.com" userId="21a38c027bbb0b36" providerId="LiveId" clId="{7D28F2E6-C9F4-49AC-B837-8CB82B75A26D}" dt="2025-10-20T16:55:13.322" v="128" actId="14100"/>
          <ac:picMkLst>
            <pc:docMk/>
            <pc:sldMk cId="2824590712" sldId="258"/>
            <ac:picMk id="5" creationId="{60C60A44-8932-AAE3-FD79-6FFA8406F296}"/>
          </ac:picMkLst>
        </pc:picChg>
      </pc:sldChg>
      <pc:sldChg chg="addSp delSp modSp new mod">
        <pc:chgData name="horsenaround24@gmail.com" userId="21a38c027bbb0b36" providerId="LiveId" clId="{7D28F2E6-C9F4-49AC-B837-8CB82B75A26D}" dt="2025-10-20T16:56:17.918" v="161" actId="1076"/>
        <pc:sldMkLst>
          <pc:docMk/>
          <pc:sldMk cId="2068997148" sldId="259"/>
        </pc:sldMkLst>
        <pc:spChg chg="mod">
          <ac:chgData name="horsenaround24@gmail.com" userId="21a38c027bbb0b36" providerId="LiveId" clId="{7D28F2E6-C9F4-49AC-B837-8CB82B75A26D}" dt="2025-10-20T16:55:34.165" v="150" actId="20577"/>
          <ac:spMkLst>
            <pc:docMk/>
            <pc:sldMk cId="2068997148" sldId="259"/>
            <ac:spMk id="2" creationId="{9C06C1CF-EDB4-6B61-7B4A-7F240385756F}"/>
          </ac:spMkLst>
        </pc:spChg>
        <pc:spChg chg="del">
          <ac:chgData name="horsenaround24@gmail.com" userId="21a38c027bbb0b36" providerId="LiveId" clId="{7D28F2E6-C9F4-49AC-B837-8CB82B75A26D}" dt="2025-10-20T16:55:37.626" v="151" actId="478"/>
          <ac:spMkLst>
            <pc:docMk/>
            <pc:sldMk cId="2068997148" sldId="259"/>
            <ac:spMk id="3" creationId="{6AB1D545-3819-CCBC-2CC0-C1E446E4A73E}"/>
          </ac:spMkLst>
        </pc:spChg>
        <pc:picChg chg="add mod">
          <ac:chgData name="horsenaround24@gmail.com" userId="21a38c027bbb0b36" providerId="LiveId" clId="{7D28F2E6-C9F4-49AC-B837-8CB82B75A26D}" dt="2025-10-20T16:55:53.262" v="154" actId="1076"/>
          <ac:picMkLst>
            <pc:docMk/>
            <pc:sldMk cId="2068997148" sldId="259"/>
            <ac:picMk id="4" creationId="{8EB04E26-A8A7-2E45-C15E-840C0566A95E}"/>
          </ac:picMkLst>
        </pc:picChg>
        <pc:picChg chg="add mod">
          <ac:chgData name="horsenaround24@gmail.com" userId="21a38c027bbb0b36" providerId="LiveId" clId="{7D28F2E6-C9F4-49AC-B837-8CB82B75A26D}" dt="2025-10-20T16:56:17.918" v="161" actId="1076"/>
          <ac:picMkLst>
            <pc:docMk/>
            <pc:sldMk cId="2068997148" sldId="259"/>
            <ac:picMk id="5" creationId="{81BCC932-86B9-01F2-DAB2-18A11EAF34D3}"/>
          </ac:picMkLst>
        </pc:picChg>
      </pc:sldChg>
      <pc:sldChg chg="addSp delSp modSp new mod">
        <pc:chgData name="horsenaround24@gmail.com" userId="21a38c027bbb0b36" providerId="LiveId" clId="{7D28F2E6-C9F4-49AC-B837-8CB82B75A26D}" dt="2025-10-20T16:57:27.353" v="190" actId="1076"/>
        <pc:sldMkLst>
          <pc:docMk/>
          <pc:sldMk cId="2598019680" sldId="260"/>
        </pc:sldMkLst>
        <pc:spChg chg="mod">
          <ac:chgData name="horsenaround24@gmail.com" userId="21a38c027bbb0b36" providerId="LiveId" clId="{7D28F2E6-C9F4-49AC-B837-8CB82B75A26D}" dt="2025-10-20T16:56:29.016" v="176" actId="20577"/>
          <ac:spMkLst>
            <pc:docMk/>
            <pc:sldMk cId="2598019680" sldId="260"/>
            <ac:spMk id="2" creationId="{46EB600D-3E94-52DE-6CD7-767C381B6850}"/>
          </ac:spMkLst>
        </pc:spChg>
        <pc:spChg chg="del">
          <ac:chgData name="horsenaround24@gmail.com" userId="21a38c027bbb0b36" providerId="LiveId" clId="{7D28F2E6-C9F4-49AC-B837-8CB82B75A26D}" dt="2025-10-20T16:56:36.463" v="177" actId="478"/>
          <ac:spMkLst>
            <pc:docMk/>
            <pc:sldMk cId="2598019680" sldId="260"/>
            <ac:spMk id="3" creationId="{1EC17CEF-F914-389F-8045-A144B01E3C14}"/>
          </ac:spMkLst>
        </pc:spChg>
        <pc:picChg chg="add mod">
          <ac:chgData name="horsenaround24@gmail.com" userId="21a38c027bbb0b36" providerId="LiveId" clId="{7D28F2E6-C9F4-49AC-B837-8CB82B75A26D}" dt="2025-10-20T16:56:54.392" v="181" actId="1076"/>
          <ac:picMkLst>
            <pc:docMk/>
            <pc:sldMk cId="2598019680" sldId="260"/>
            <ac:picMk id="4" creationId="{A7E1872E-3C16-2C64-F199-A5E801DA1E93}"/>
          </ac:picMkLst>
        </pc:picChg>
        <pc:picChg chg="add mod">
          <ac:chgData name="horsenaround24@gmail.com" userId="21a38c027bbb0b36" providerId="LiveId" clId="{7D28F2E6-C9F4-49AC-B837-8CB82B75A26D}" dt="2025-10-20T16:57:11.451" v="184" actId="1076"/>
          <ac:picMkLst>
            <pc:docMk/>
            <pc:sldMk cId="2598019680" sldId="260"/>
            <ac:picMk id="5" creationId="{74552E2F-986C-EF9F-CDC5-26BB5C9D8070}"/>
          </ac:picMkLst>
        </pc:picChg>
        <pc:picChg chg="add mod">
          <ac:chgData name="horsenaround24@gmail.com" userId="21a38c027bbb0b36" providerId="LiveId" clId="{7D28F2E6-C9F4-49AC-B837-8CB82B75A26D}" dt="2025-10-20T16:57:27.353" v="190" actId="1076"/>
          <ac:picMkLst>
            <pc:docMk/>
            <pc:sldMk cId="2598019680" sldId="260"/>
            <ac:picMk id="6" creationId="{AEC3C97F-31A3-879A-BB02-442BBA3F96B1}"/>
          </ac:picMkLst>
        </pc:picChg>
      </pc:sldChg>
      <pc:sldChg chg="addSp delSp modSp new mod">
        <pc:chgData name="horsenaround24@gmail.com" userId="21a38c027bbb0b36" providerId="LiveId" clId="{7D28F2E6-C9F4-49AC-B837-8CB82B75A26D}" dt="2025-10-20T16:58:54.464" v="235" actId="1076"/>
        <pc:sldMkLst>
          <pc:docMk/>
          <pc:sldMk cId="1172036393" sldId="261"/>
        </pc:sldMkLst>
        <pc:spChg chg="mod">
          <ac:chgData name="horsenaround24@gmail.com" userId="21a38c027bbb0b36" providerId="LiveId" clId="{7D28F2E6-C9F4-49AC-B837-8CB82B75A26D}" dt="2025-10-20T16:57:57.096" v="219" actId="20577"/>
          <ac:spMkLst>
            <pc:docMk/>
            <pc:sldMk cId="1172036393" sldId="261"/>
            <ac:spMk id="2" creationId="{5EB98D1E-66F4-ECD3-2E39-4D3A1921A728}"/>
          </ac:spMkLst>
        </pc:spChg>
        <pc:spChg chg="del">
          <ac:chgData name="horsenaround24@gmail.com" userId="21a38c027bbb0b36" providerId="LiveId" clId="{7D28F2E6-C9F4-49AC-B837-8CB82B75A26D}" dt="2025-10-20T16:57:40.075" v="192" actId="931"/>
          <ac:spMkLst>
            <pc:docMk/>
            <pc:sldMk cId="1172036393" sldId="261"/>
            <ac:spMk id="3" creationId="{48D523EC-B197-1220-52AD-580301804A93}"/>
          </ac:spMkLst>
        </pc:spChg>
        <pc:picChg chg="add mod ord">
          <ac:chgData name="horsenaround24@gmail.com" userId="21a38c027bbb0b36" providerId="LiveId" clId="{7D28F2E6-C9F4-49AC-B837-8CB82B75A26D}" dt="2025-10-20T16:58:25.489" v="226" actId="1076"/>
          <ac:picMkLst>
            <pc:docMk/>
            <pc:sldMk cId="1172036393" sldId="261"/>
            <ac:picMk id="4" creationId="{CDA6F1F6-0156-6949-50EA-0DD4AFEECDB8}"/>
          </ac:picMkLst>
        </pc:picChg>
        <pc:picChg chg="add mod">
          <ac:chgData name="horsenaround24@gmail.com" userId="21a38c027bbb0b36" providerId="LiveId" clId="{7D28F2E6-C9F4-49AC-B837-8CB82B75A26D}" dt="2025-10-20T16:58:31.272" v="228" actId="14100"/>
          <ac:picMkLst>
            <pc:docMk/>
            <pc:sldMk cId="1172036393" sldId="261"/>
            <ac:picMk id="5" creationId="{CC4ECA06-9A85-D9A1-17D2-5511ED0268C3}"/>
          </ac:picMkLst>
        </pc:picChg>
        <pc:picChg chg="add mod">
          <ac:chgData name="horsenaround24@gmail.com" userId="21a38c027bbb0b36" providerId="LiveId" clId="{7D28F2E6-C9F4-49AC-B837-8CB82B75A26D}" dt="2025-10-20T16:58:43.579" v="231" actId="1076"/>
          <ac:picMkLst>
            <pc:docMk/>
            <pc:sldMk cId="1172036393" sldId="261"/>
            <ac:picMk id="6" creationId="{D31DD4F1-09BA-4943-9B09-C74A23AE9D98}"/>
          </ac:picMkLst>
        </pc:picChg>
        <pc:picChg chg="add mod">
          <ac:chgData name="horsenaround24@gmail.com" userId="21a38c027bbb0b36" providerId="LiveId" clId="{7D28F2E6-C9F4-49AC-B837-8CB82B75A26D}" dt="2025-10-20T16:58:54.464" v="235" actId="1076"/>
          <ac:picMkLst>
            <pc:docMk/>
            <pc:sldMk cId="1172036393" sldId="261"/>
            <ac:picMk id="7" creationId="{C5495421-AA84-D53C-4E80-F8A6A5591558}"/>
          </ac:picMkLst>
        </pc:picChg>
      </pc:sldChg>
      <pc:sldChg chg="addSp delSp modSp new mod">
        <pc:chgData name="horsenaround24@gmail.com" userId="21a38c027bbb0b36" providerId="LiveId" clId="{7D28F2E6-C9F4-49AC-B837-8CB82B75A26D}" dt="2025-10-20T16:59:33.701" v="259" actId="14100"/>
        <pc:sldMkLst>
          <pc:docMk/>
          <pc:sldMk cId="728660529" sldId="262"/>
        </pc:sldMkLst>
        <pc:spChg chg="mod">
          <ac:chgData name="horsenaround24@gmail.com" userId="21a38c027bbb0b36" providerId="LiveId" clId="{7D28F2E6-C9F4-49AC-B837-8CB82B75A26D}" dt="2025-10-20T16:59:22.577" v="255" actId="20577"/>
          <ac:spMkLst>
            <pc:docMk/>
            <pc:sldMk cId="728660529" sldId="262"/>
            <ac:spMk id="2" creationId="{EFFB04F7-9E40-AE6D-3A9B-17639E637743}"/>
          </ac:spMkLst>
        </pc:spChg>
        <pc:spChg chg="del">
          <ac:chgData name="horsenaround24@gmail.com" userId="21a38c027bbb0b36" providerId="LiveId" clId="{7D28F2E6-C9F4-49AC-B837-8CB82B75A26D}" dt="2025-10-20T16:59:05.290" v="237" actId="931"/>
          <ac:spMkLst>
            <pc:docMk/>
            <pc:sldMk cId="728660529" sldId="262"/>
            <ac:spMk id="3" creationId="{F1481C77-4200-B960-C8D5-0073E63944EA}"/>
          </ac:spMkLst>
        </pc:spChg>
        <pc:picChg chg="add mod ord">
          <ac:chgData name="horsenaround24@gmail.com" userId="21a38c027bbb0b36" providerId="LiveId" clId="{7D28F2E6-C9F4-49AC-B837-8CB82B75A26D}" dt="2025-10-20T16:59:12.943" v="240" actId="1076"/>
          <ac:picMkLst>
            <pc:docMk/>
            <pc:sldMk cId="728660529" sldId="262"/>
            <ac:picMk id="4" creationId="{C2DCE59C-A35B-77FF-CA42-F693B7E3F520}"/>
          </ac:picMkLst>
        </pc:picChg>
        <pc:picChg chg="add mod">
          <ac:chgData name="horsenaround24@gmail.com" userId="21a38c027bbb0b36" providerId="LiveId" clId="{7D28F2E6-C9F4-49AC-B837-8CB82B75A26D}" dt="2025-10-20T16:59:33.701" v="259" actId="14100"/>
          <ac:picMkLst>
            <pc:docMk/>
            <pc:sldMk cId="728660529" sldId="262"/>
            <ac:picMk id="5" creationId="{BB608C38-52AA-8076-B954-78928F01244F}"/>
          </ac:picMkLst>
        </pc:picChg>
      </pc:sldChg>
      <pc:sldChg chg="addSp delSp modSp new mod">
        <pc:chgData name="horsenaround24@gmail.com" userId="21a38c027bbb0b36" providerId="LiveId" clId="{7D28F2E6-C9F4-49AC-B837-8CB82B75A26D}" dt="2025-10-20T17:00:29.920" v="287" actId="1076"/>
        <pc:sldMkLst>
          <pc:docMk/>
          <pc:sldMk cId="587306693" sldId="263"/>
        </pc:sldMkLst>
        <pc:spChg chg="mod">
          <ac:chgData name="horsenaround24@gmail.com" userId="21a38c027bbb0b36" providerId="LiveId" clId="{7D28F2E6-C9F4-49AC-B837-8CB82B75A26D}" dt="2025-10-20T16:59:50.273" v="280" actId="20577"/>
          <ac:spMkLst>
            <pc:docMk/>
            <pc:sldMk cId="587306693" sldId="263"/>
            <ac:spMk id="2" creationId="{D3CF3227-BBB9-2CF7-99EE-C501A61B1685}"/>
          </ac:spMkLst>
        </pc:spChg>
        <pc:spChg chg="del">
          <ac:chgData name="horsenaround24@gmail.com" userId="21a38c027bbb0b36" providerId="LiveId" clId="{7D28F2E6-C9F4-49AC-B837-8CB82B75A26D}" dt="2025-10-20T17:00:01.991" v="281" actId="478"/>
          <ac:spMkLst>
            <pc:docMk/>
            <pc:sldMk cId="587306693" sldId="263"/>
            <ac:spMk id="3" creationId="{153102EF-C903-ADB6-17DF-1A85B88472DD}"/>
          </ac:spMkLst>
        </pc:spChg>
        <pc:picChg chg="add mod">
          <ac:chgData name="horsenaround24@gmail.com" userId="21a38c027bbb0b36" providerId="LiveId" clId="{7D28F2E6-C9F4-49AC-B837-8CB82B75A26D}" dt="2025-10-20T17:00:11.981" v="284" actId="1076"/>
          <ac:picMkLst>
            <pc:docMk/>
            <pc:sldMk cId="587306693" sldId="263"/>
            <ac:picMk id="4" creationId="{6903DAAA-7916-6C55-0CC4-D86F69398EE7}"/>
          </ac:picMkLst>
        </pc:picChg>
        <pc:picChg chg="add mod">
          <ac:chgData name="horsenaround24@gmail.com" userId="21a38c027bbb0b36" providerId="LiveId" clId="{7D28F2E6-C9F4-49AC-B837-8CB82B75A26D}" dt="2025-10-20T17:00:29.920" v="287" actId="1076"/>
          <ac:picMkLst>
            <pc:docMk/>
            <pc:sldMk cId="587306693" sldId="263"/>
            <ac:picMk id="5" creationId="{3CC9889A-7941-52FB-1FFD-144FC3518B65}"/>
          </ac:picMkLst>
        </pc:picChg>
      </pc:sldChg>
      <pc:sldChg chg="addSp delSp modSp new mod">
        <pc:chgData name="horsenaround24@gmail.com" userId="21a38c027bbb0b36" providerId="LiveId" clId="{7D28F2E6-C9F4-49AC-B837-8CB82B75A26D}" dt="2025-10-20T17:01:20.099" v="331" actId="1076"/>
        <pc:sldMkLst>
          <pc:docMk/>
          <pc:sldMk cId="3616595115" sldId="264"/>
        </pc:sldMkLst>
        <pc:spChg chg="mod">
          <ac:chgData name="horsenaround24@gmail.com" userId="21a38c027bbb0b36" providerId="LiveId" clId="{7D28F2E6-C9F4-49AC-B837-8CB82B75A26D}" dt="2025-10-20T17:00:55.620" v="324" actId="20577"/>
          <ac:spMkLst>
            <pc:docMk/>
            <pc:sldMk cId="3616595115" sldId="264"/>
            <ac:spMk id="2" creationId="{8C5B41A5-A966-B176-B9DA-CF18E77FF16D}"/>
          </ac:spMkLst>
        </pc:spChg>
        <pc:spChg chg="del">
          <ac:chgData name="horsenaround24@gmail.com" userId="21a38c027bbb0b36" providerId="LiveId" clId="{7D28F2E6-C9F4-49AC-B837-8CB82B75A26D}" dt="2025-10-20T17:00:59.438" v="325" actId="478"/>
          <ac:spMkLst>
            <pc:docMk/>
            <pc:sldMk cId="3616595115" sldId="264"/>
            <ac:spMk id="3" creationId="{E13D6526-EC28-24D1-869E-BC013C3FAA65}"/>
          </ac:spMkLst>
        </pc:spChg>
        <pc:picChg chg="add mod">
          <ac:chgData name="horsenaround24@gmail.com" userId="21a38c027bbb0b36" providerId="LiveId" clId="{7D28F2E6-C9F4-49AC-B837-8CB82B75A26D}" dt="2025-10-20T17:01:09.002" v="328" actId="1076"/>
          <ac:picMkLst>
            <pc:docMk/>
            <pc:sldMk cId="3616595115" sldId="264"/>
            <ac:picMk id="4" creationId="{099734CE-CB7A-295E-5EDF-ABEB25612865}"/>
          </ac:picMkLst>
        </pc:picChg>
        <pc:picChg chg="add mod">
          <ac:chgData name="horsenaround24@gmail.com" userId="21a38c027bbb0b36" providerId="LiveId" clId="{7D28F2E6-C9F4-49AC-B837-8CB82B75A26D}" dt="2025-10-20T17:01:20.099" v="331" actId="1076"/>
          <ac:picMkLst>
            <pc:docMk/>
            <pc:sldMk cId="3616595115" sldId="264"/>
            <ac:picMk id="5" creationId="{BD7711C6-0B03-3FA5-333B-5226D1E017F9}"/>
          </ac:picMkLst>
        </pc:picChg>
      </pc:sldChg>
      <pc:sldChg chg="addSp delSp modSp new mod">
        <pc:chgData name="horsenaround24@gmail.com" userId="21a38c027bbb0b36" providerId="LiveId" clId="{7D28F2E6-C9F4-49AC-B837-8CB82B75A26D}" dt="2025-10-20T17:01:54.735" v="356" actId="1076"/>
        <pc:sldMkLst>
          <pc:docMk/>
          <pc:sldMk cId="108665165" sldId="265"/>
        </pc:sldMkLst>
        <pc:spChg chg="mod">
          <ac:chgData name="horsenaround24@gmail.com" userId="21a38c027bbb0b36" providerId="LiveId" clId="{7D28F2E6-C9F4-49AC-B837-8CB82B75A26D}" dt="2025-10-20T17:01:33.434" v="349" actId="20577"/>
          <ac:spMkLst>
            <pc:docMk/>
            <pc:sldMk cId="108665165" sldId="265"/>
            <ac:spMk id="2" creationId="{AAC6A56B-48DF-F7D3-B471-7FE830E2129D}"/>
          </ac:spMkLst>
        </pc:spChg>
        <pc:spChg chg="del">
          <ac:chgData name="horsenaround24@gmail.com" userId="21a38c027bbb0b36" providerId="LiveId" clId="{7D28F2E6-C9F4-49AC-B837-8CB82B75A26D}" dt="2025-10-20T17:01:36.710" v="350" actId="478"/>
          <ac:spMkLst>
            <pc:docMk/>
            <pc:sldMk cId="108665165" sldId="265"/>
            <ac:spMk id="3" creationId="{09AFD3CF-F395-CC6F-70CF-C89058823013}"/>
          </ac:spMkLst>
        </pc:spChg>
        <pc:picChg chg="add mod">
          <ac:chgData name="horsenaround24@gmail.com" userId="21a38c027bbb0b36" providerId="LiveId" clId="{7D28F2E6-C9F4-49AC-B837-8CB82B75A26D}" dt="2025-10-20T17:01:45.821" v="353" actId="1076"/>
          <ac:picMkLst>
            <pc:docMk/>
            <pc:sldMk cId="108665165" sldId="265"/>
            <ac:picMk id="4" creationId="{9C863B58-3720-8EB7-8CE4-AA899D800A23}"/>
          </ac:picMkLst>
        </pc:picChg>
        <pc:picChg chg="add mod">
          <ac:chgData name="horsenaround24@gmail.com" userId="21a38c027bbb0b36" providerId="LiveId" clId="{7D28F2E6-C9F4-49AC-B837-8CB82B75A26D}" dt="2025-10-20T17:01:54.735" v="356" actId="1076"/>
          <ac:picMkLst>
            <pc:docMk/>
            <pc:sldMk cId="108665165" sldId="265"/>
            <ac:picMk id="5" creationId="{0F739411-3844-FE8E-4B68-2E98F32A3909}"/>
          </ac:picMkLst>
        </pc:picChg>
      </pc:sldChg>
      <pc:sldChg chg="modSp new mod">
        <pc:chgData name="horsenaround24@gmail.com" userId="21a38c027bbb0b36" providerId="LiveId" clId="{7D28F2E6-C9F4-49AC-B837-8CB82B75A26D}" dt="2025-10-20T17:03:07.470" v="406" actId="20577"/>
        <pc:sldMkLst>
          <pc:docMk/>
          <pc:sldMk cId="1114714854" sldId="266"/>
        </pc:sldMkLst>
        <pc:spChg chg="mod">
          <ac:chgData name="horsenaround24@gmail.com" userId="21a38c027bbb0b36" providerId="LiveId" clId="{7D28F2E6-C9F4-49AC-B837-8CB82B75A26D}" dt="2025-10-20T17:02:14.459" v="368" actId="20577"/>
          <ac:spMkLst>
            <pc:docMk/>
            <pc:sldMk cId="1114714854" sldId="266"/>
            <ac:spMk id="2" creationId="{E454EB30-2EE7-6BC2-E273-3812DDA89CB5}"/>
          </ac:spMkLst>
        </pc:spChg>
        <pc:spChg chg="mod">
          <ac:chgData name="horsenaround24@gmail.com" userId="21a38c027bbb0b36" providerId="LiveId" clId="{7D28F2E6-C9F4-49AC-B837-8CB82B75A26D}" dt="2025-10-20T17:03:07.470" v="406" actId="20577"/>
          <ac:spMkLst>
            <pc:docMk/>
            <pc:sldMk cId="1114714854" sldId="266"/>
            <ac:spMk id="3" creationId="{7A0C1B3A-9D11-BD0D-B517-DF59EBDDC891}"/>
          </ac:spMkLst>
        </pc:spChg>
      </pc:sldChg>
      <pc:sldChg chg="addSp delSp modSp new mod">
        <pc:chgData name="horsenaround24@gmail.com" userId="21a38c027bbb0b36" providerId="LiveId" clId="{7D28F2E6-C9F4-49AC-B837-8CB82B75A26D}" dt="2025-10-20T17:10:19.265" v="431" actId="1076"/>
        <pc:sldMkLst>
          <pc:docMk/>
          <pc:sldMk cId="337630618" sldId="267"/>
        </pc:sldMkLst>
        <pc:spChg chg="mod">
          <ac:chgData name="horsenaround24@gmail.com" userId="21a38c027bbb0b36" providerId="LiveId" clId="{7D28F2E6-C9F4-49AC-B837-8CB82B75A26D}" dt="2025-10-20T17:03:21.412" v="419" actId="20577"/>
          <ac:spMkLst>
            <pc:docMk/>
            <pc:sldMk cId="337630618" sldId="267"/>
            <ac:spMk id="2" creationId="{93714C41-3F52-4FE1-AED2-DADE04C67B1D}"/>
          </ac:spMkLst>
        </pc:spChg>
        <pc:spChg chg="del">
          <ac:chgData name="horsenaround24@gmail.com" userId="21a38c027bbb0b36" providerId="LiveId" clId="{7D28F2E6-C9F4-49AC-B837-8CB82B75A26D}" dt="2025-10-20T17:09:46.777" v="420" actId="478"/>
          <ac:spMkLst>
            <pc:docMk/>
            <pc:sldMk cId="337630618" sldId="267"/>
            <ac:spMk id="3" creationId="{D964EE3D-9F60-FBBF-D5E3-799B37F1BC92}"/>
          </ac:spMkLst>
        </pc:spChg>
        <pc:picChg chg="add mod">
          <ac:chgData name="horsenaround24@gmail.com" userId="21a38c027bbb0b36" providerId="LiveId" clId="{7D28F2E6-C9F4-49AC-B837-8CB82B75A26D}" dt="2025-10-20T17:10:05.952" v="426" actId="1076"/>
          <ac:picMkLst>
            <pc:docMk/>
            <pc:sldMk cId="337630618" sldId="267"/>
            <ac:picMk id="4" creationId="{B34F5313-AD1C-E2AA-84CA-1437A8303A76}"/>
          </ac:picMkLst>
        </pc:picChg>
        <pc:picChg chg="add mod">
          <ac:chgData name="horsenaround24@gmail.com" userId="21a38c027bbb0b36" providerId="LiveId" clId="{7D28F2E6-C9F4-49AC-B837-8CB82B75A26D}" dt="2025-10-20T17:10:19.265" v="431" actId="1076"/>
          <ac:picMkLst>
            <pc:docMk/>
            <pc:sldMk cId="337630618" sldId="267"/>
            <ac:picMk id="5" creationId="{95D89A5D-05B1-3B34-997E-9B475B058D46}"/>
          </ac:picMkLst>
        </pc:picChg>
      </pc:sldChg>
      <pc:sldChg chg="addSp delSp modSp new mod">
        <pc:chgData name="horsenaround24@gmail.com" userId="21a38c027bbb0b36" providerId="LiveId" clId="{7D28F2E6-C9F4-49AC-B837-8CB82B75A26D}" dt="2025-10-20T17:10:56.730" v="448" actId="1076"/>
        <pc:sldMkLst>
          <pc:docMk/>
          <pc:sldMk cId="1908412468" sldId="268"/>
        </pc:sldMkLst>
        <pc:spChg chg="mod">
          <ac:chgData name="horsenaround24@gmail.com" userId="21a38c027bbb0b36" providerId="LiveId" clId="{7D28F2E6-C9F4-49AC-B837-8CB82B75A26D}" dt="2025-10-20T17:10:27.958" v="441" actId="20577"/>
          <ac:spMkLst>
            <pc:docMk/>
            <pc:sldMk cId="1908412468" sldId="268"/>
            <ac:spMk id="2" creationId="{D2838146-177B-7C3F-4499-B7A2093B6B89}"/>
          </ac:spMkLst>
        </pc:spChg>
        <pc:spChg chg="del">
          <ac:chgData name="horsenaround24@gmail.com" userId="21a38c027bbb0b36" providerId="LiveId" clId="{7D28F2E6-C9F4-49AC-B837-8CB82B75A26D}" dt="2025-10-20T17:10:30.638" v="442" actId="478"/>
          <ac:spMkLst>
            <pc:docMk/>
            <pc:sldMk cId="1908412468" sldId="268"/>
            <ac:spMk id="3" creationId="{6639B742-060B-F672-7807-72A7C9EC87E1}"/>
          </ac:spMkLst>
        </pc:spChg>
        <pc:picChg chg="add mod">
          <ac:chgData name="horsenaround24@gmail.com" userId="21a38c027bbb0b36" providerId="LiveId" clId="{7D28F2E6-C9F4-49AC-B837-8CB82B75A26D}" dt="2025-10-20T17:10:47.054" v="445" actId="1076"/>
          <ac:picMkLst>
            <pc:docMk/>
            <pc:sldMk cId="1908412468" sldId="268"/>
            <ac:picMk id="4" creationId="{4F894B44-E8BC-3284-02F7-59779A5900B5}"/>
          </ac:picMkLst>
        </pc:picChg>
        <pc:picChg chg="add mod">
          <ac:chgData name="horsenaround24@gmail.com" userId="21a38c027bbb0b36" providerId="LiveId" clId="{7D28F2E6-C9F4-49AC-B837-8CB82B75A26D}" dt="2025-10-20T17:10:56.730" v="448" actId="1076"/>
          <ac:picMkLst>
            <pc:docMk/>
            <pc:sldMk cId="1908412468" sldId="268"/>
            <ac:picMk id="5" creationId="{326FECE4-BF39-0E82-6B84-81F4412ECB77}"/>
          </ac:picMkLst>
        </pc:picChg>
      </pc:sldChg>
      <pc:sldChg chg="addSp delSp modSp new mod">
        <pc:chgData name="horsenaround24@gmail.com" userId="21a38c027bbb0b36" providerId="LiveId" clId="{7D28F2E6-C9F4-49AC-B837-8CB82B75A26D}" dt="2025-10-20T17:11:33.324" v="469" actId="1076"/>
        <pc:sldMkLst>
          <pc:docMk/>
          <pc:sldMk cId="1244938026" sldId="269"/>
        </pc:sldMkLst>
        <pc:spChg chg="mod">
          <ac:chgData name="horsenaround24@gmail.com" userId="21a38c027bbb0b36" providerId="LiveId" clId="{7D28F2E6-C9F4-49AC-B837-8CB82B75A26D}" dt="2025-10-20T17:11:09.649" v="461" actId="20577"/>
          <ac:spMkLst>
            <pc:docMk/>
            <pc:sldMk cId="1244938026" sldId="269"/>
            <ac:spMk id="2" creationId="{EB9B2AAC-E73C-215B-EF88-30FA00F011E9}"/>
          </ac:spMkLst>
        </pc:spChg>
        <pc:spChg chg="del">
          <ac:chgData name="horsenaround24@gmail.com" userId="21a38c027bbb0b36" providerId="LiveId" clId="{7D28F2E6-C9F4-49AC-B837-8CB82B75A26D}" dt="2025-10-20T17:11:11.933" v="462" actId="478"/>
          <ac:spMkLst>
            <pc:docMk/>
            <pc:sldMk cId="1244938026" sldId="269"/>
            <ac:spMk id="3" creationId="{0E63C844-35D8-8020-6C71-7932ABACFBED}"/>
          </ac:spMkLst>
        </pc:spChg>
        <pc:picChg chg="add mod">
          <ac:chgData name="horsenaround24@gmail.com" userId="21a38c027bbb0b36" providerId="LiveId" clId="{7D28F2E6-C9F4-49AC-B837-8CB82B75A26D}" dt="2025-10-20T17:11:22.696" v="466" actId="1076"/>
          <ac:picMkLst>
            <pc:docMk/>
            <pc:sldMk cId="1244938026" sldId="269"/>
            <ac:picMk id="4" creationId="{7D6E5DA3-9AF7-C676-7CB3-9C50527B008E}"/>
          </ac:picMkLst>
        </pc:picChg>
        <pc:picChg chg="add mod">
          <ac:chgData name="horsenaround24@gmail.com" userId="21a38c027bbb0b36" providerId="LiveId" clId="{7D28F2E6-C9F4-49AC-B837-8CB82B75A26D}" dt="2025-10-20T17:11:33.324" v="469" actId="1076"/>
          <ac:picMkLst>
            <pc:docMk/>
            <pc:sldMk cId="1244938026" sldId="269"/>
            <ac:picMk id="5" creationId="{15530A37-42E2-FB90-B6E4-0992AECB23D6}"/>
          </ac:picMkLst>
        </pc:picChg>
      </pc:sldChg>
      <pc:sldChg chg="addSp delSp modSp new mod">
        <pc:chgData name="horsenaround24@gmail.com" userId="21a38c027bbb0b36" providerId="LiveId" clId="{7D28F2E6-C9F4-49AC-B837-8CB82B75A26D}" dt="2025-10-20T17:12:07.319" v="486" actId="1076"/>
        <pc:sldMkLst>
          <pc:docMk/>
          <pc:sldMk cId="417145643" sldId="270"/>
        </pc:sldMkLst>
        <pc:spChg chg="mod">
          <ac:chgData name="horsenaround24@gmail.com" userId="21a38c027bbb0b36" providerId="LiveId" clId="{7D28F2E6-C9F4-49AC-B837-8CB82B75A26D}" dt="2025-10-20T17:11:43.629" v="476" actId="20577"/>
          <ac:spMkLst>
            <pc:docMk/>
            <pc:sldMk cId="417145643" sldId="270"/>
            <ac:spMk id="2" creationId="{6C335BD7-D8F3-E939-FB05-9E0C7FFB7E81}"/>
          </ac:spMkLst>
        </pc:spChg>
        <pc:spChg chg="del">
          <ac:chgData name="horsenaround24@gmail.com" userId="21a38c027bbb0b36" providerId="LiveId" clId="{7D28F2E6-C9F4-49AC-B837-8CB82B75A26D}" dt="2025-10-20T17:11:45.811" v="477" actId="478"/>
          <ac:spMkLst>
            <pc:docMk/>
            <pc:sldMk cId="417145643" sldId="270"/>
            <ac:spMk id="3" creationId="{77C2296B-5C50-77BA-7D3C-5ECB45A544B4}"/>
          </ac:spMkLst>
        </pc:spChg>
        <pc:picChg chg="add mod">
          <ac:chgData name="horsenaround24@gmail.com" userId="21a38c027bbb0b36" providerId="LiveId" clId="{7D28F2E6-C9F4-49AC-B837-8CB82B75A26D}" dt="2025-10-20T17:11:58.972" v="483" actId="14100"/>
          <ac:picMkLst>
            <pc:docMk/>
            <pc:sldMk cId="417145643" sldId="270"/>
            <ac:picMk id="4" creationId="{146019F2-3925-1D4F-2B3A-66BAF97B582E}"/>
          </ac:picMkLst>
        </pc:picChg>
        <pc:picChg chg="add mod">
          <ac:chgData name="horsenaround24@gmail.com" userId="21a38c027bbb0b36" providerId="LiveId" clId="{7D28F2E6-C9F4-49AC-B837-8CB82B75A26D}" dt="2025-10-20T17:12:07.319" v="486" actId="1076"/>
          <ac:picMkLst>
            <pc:docMk/>
            <pc:sldMk cId="417145643" sldId="270"/>
            <ac:picMk id="5" creationId="{3D62EBC2-9381-DBCE-B815-D9EC06A3F349}"/>
          </ac:picMkLst>
        </pc:picChg>
      </pc:sldChg>
      <pc:sldChg chg="addSp delSp modSp new mod">
        <pc:chgData name="horsenaround24@gmail.com" userId="21a38c027bbb0b36" providerId="LiveId" clId="{7D28F2E6-C9F4-49AC-B837-8CB82B75A26D}" dt="2025-10-20T17:12:37.350" v="518" actId="1076"/>
        <pc:sldMkLst>
          <pc:docMk/>
          <pc:sldMk cId="4059292613" sldId="271"/>
        </pc:sldMkLst>
        <pc:spChg chg="mod">
          <ac:chgData name="horsenaround24@gmail.com" userId="21a38c027bbb0b36" providerId="LiveId" clId="{7D28F2E6-C9F4-49AC-B837-8CB82B75A26D}" dt="2025-10-20T17:12:18.528" v="510" actId="20577"/>
          <ac:spMkLst>
            <pc:docMk/>
            <pc:sldMk cId="4059292613" sldId="271"/>
            <ac:spMk id="2" creationId="{17EE59AD-1A73-B64D-339A-66583108F83C}"/>
          </ac:spMkLst>
        </pc:spChg>
        <pc:spChg chg="del">
          <ac:chgData name="horsenaround24@gmail.com" userId="21a38c027bbb0b36" providerId="LiveId" clId="{7D28F2E6-C9F4-49AC-B837-8CB82B75A26D}" dt="2025-10-20T17:12:21.237" v="511" actId="478"/>
          <ac:spMkLst>
            <pc:docMk/>
            <pc:sldMk cId="4059292613" sldId="271"/>
            <ac:spMk id="3" creationId="{A404BE56-F308-00EE-D45B-9A498368C5D2}"/>
          </ac:spMkLst>
        </pc:spChg>
        <pc:picChg chg="add mod">
          <ac:chgData name="horsenaround24@gmail.com" userId="21a38c027bbb0b36" providerId="LiveId" clId="{7D28F2E6-C9F4-49AC-B837-8CB82B75A26D}" dt="2025-10-20T17:12:29.537" v="515" actId="1076"/>
          <ac:picMkLst>
            <pc:docMk/>
            <pc:sldMk cId="4059292613" sldId="271"/>
            <ac:picMk id="4" creationId="{15DEFC21-B586-CD2E-CEA1-17780AF56755}"/>
          </ac:picMkLst>
        </pc:picChg>
        <pc:picChg chg="add mod">
          <ac:chgData name="horsenaround24@gmail.com" userId="21a38c027bbb0b36" providerId="LiveId" clId="{7D28F2E6-C9F4-49AC-B837-8CB82B75A26D}" dt="2025-10-20T17:12:37.350" v="518" actId="1076"/>
          <ac:picMkLst>
            <pc:docMk/>
            <pc:sldMk cId="4059292613" sldId="271"/>
            <ac:picMk id="5" creationId="{D01B8552-6743-643E-8DC7-736A5AE87A03}"/>
          </ac:picMkLst>
        </pc:picChg>
      </pc:sldChg>
      <pc:sldChg chg="addSp delSp modSp new mod">
        <pc:chgData name="horsenaround24@gmail.com" userId="21a38c027bbb0b36" providerId="LiveId" clId="{7D28F2E6-C9F4-49AC-B837-8CB82B75A26D}" dt="2025-10-20T17:13:05.248" v="537" actId="1076"/>
        <pc:sldMkLst>
          <pc:docMk/>
          <pc:sldMk cId="536069893" sldId="272"/>
        </pc:sldMkLst>
        <pc:spChg chg="mod">
          <ac:chgData name="horsenaround24@gmail.com" userId="21a38c027bbb0b36" providerId="LiveId" clId="{7D28F2E6-C9F4-49AC-B837-8CB82B75A26D}" dt="2025-10-20T17:12:45.351" v="529" actId="20577"/>
          <ac:spMkLst>
            <pc:docMk/>
            <pc:sldMk cId="536069893" sldId="272"/>
            <ac:spMk id="2" creationId="{94A674A5-0E57-01CC-39C3-EE0290A514B1}"/>
          </ac:spMkLst>
        </pc:spChg>
        <pc:spChg chg="del">
          <ac:chgData name="horsenaround24@gmail.com" userId="21a38c027bbb0b36" providerId="LiveId" clId="{7D28F2E6-C9F4-49AC-B837-8CB82B75A26D}" dt="2025-10-20T17:12:47.150" v="530" actId="478"/>
          <ac:spMkLst>
            <pc:docMk/>
            <pc:sldMk cId="536069893" sldId="272"/>
            <ac:spMk id="3" creationId="{9AC1FB98-5E37-901B-00CB-E0D0F1BC9340}"/>
          </ac:spMkLst>
        </pc:spChg>
        <pc:picChg chg="add mod">
          <ac:chgData name="horsenaround24@gmail.com" userId="21a38c027bbb0b36" providerId="LiveId" clId="{7D28F2E6-C9F4-49AC-B837-8CB82B75A26D}" dt="2025-10-20T17:12:56.998" v="534" actId="1076"/>
          <ac:picMkLst>
            <pc:docMk/>
            <pc:sldMk cId="536069893" sldId="272"/>
            <ac:picMk id="4" creationId="{C68CF5B7-8DC8-B53B-729C-FC8919A83F52}"/>
          </ac:picMkLst>
        </pc:picChg>
        <pc:picChg chg="add mod">
          <ac:chgData name="horsenaround24@gmail.com" userId="21a38c027bbb0b36" providerId="LiveId" clId="{7D28F2E6-C9F4-49AC-B837-8CB82B75A26D}" dt="2025-10-20T17:13:05.248" v="537" actId="1076"/>
          <ac:picMkLst>
            <pc:docMk/>
            <pc:sldMk cId="536069893" sldId="272"/>
            <ac:picMk id="5" creationId="{82148723-1EEB-6030-2B5C-3A021E4EB6E8}"/>
          </ac:picMkLst>
        </pc:picChg>
      </pc:sldChg>
      <pc:sldChg chg="addSp delSp modSp new mod">
        <pc:chgData name="horsenaround24@gmail.com" userId="21a38c027bbb0b36" providerId="LiveId" clId="{7D28F2E6-C9F4-49AC-B837-8CB82B75A26D}" dt="2025-10-20T17:13:47.810" v="563" actId="1076"/>
        <pc:sldMkLst>
          <pc:docMk/>
          <pc:sldMk cId="2049270643" sldId="273"/>
        </pc:sldMkLst>
        <pc:spChg chg="mod">
          <ac:chgData name="horsenaround24@gmail.com" userId="21a38c027bbb0b36" providerId="LiveId" clId="{7D28F2E6-C9F4-49AC-B837-8CB82B75A26D}" dt="2025-10-20T17:13:16.649" v="549" actId="20577"/>
          <ac:spMkLst>
            <pc:docMk/>
            <pc:sldMk cId="2049270643" sldId="273"/>
            <ac:spMk id="2" creationId="{B4EEE27C-E38D-BD7D-3104-62E6DD8C5534}"/>
          </ac:spMkLst>
        </pc:spChg>
        <pc:spChg chg="del">
          <ac:chgData name="horsenaround24@gmail.com" userId="21a38c027bbb0b36" providerId="LiveId" clId="{7D28F2E6-C9F4-49AC-B837-8CB82B75A26D}" dt="2025-10-20T17:13:18.509" v="550" actId="478"/>
          <ac:spMkLst>
            <pc:docMk/>
            <pc:sldMk cId="2049270643" sldId="273"/>
            <ac:spMk id="3" creationId="{36BA5AE8-52BA-654A-E529-7F90AE9FF317}"/>
          </ac:spMkLst>
        </pc:spChg>
        <pc:picChg chg="add mod">
          <ac:chgData name="horsenaround24@gmail.com" userId="21a38c027bbb0b36" providerId="LiveId" clId="{7D28F2E6-C9F4-49AC-B837-8CB82B75A26D}" dt="2025-10-20T17:13:31.733" v="557" actId="1076"/>
          <ac:picMkLst>
            <pc:docMk/>
            <pc:sldMk cId="2049270643" sldId="273"/>
            <ac:picMk id="4" creationId="{B26B64EB-7BEC-2E44-C1B0-7C21D484C6B7}"/>
          </ac:picMkLst>
        </pc:picChg>
        <pc:picChg chg="add mod">
          <ac:chgData name="horsenaround24@gmail.com" userId="21a38c027bbb0b36" providerId="LiveId" clId="{7D28F2E6-C9F4-49AC-B837-8CB82B75A26D}" dt="2025-10-20T17:13:39.484" v="560" actId="1076"/>
          <ac:picMkLst>
            <pc:docMk/>
            <pc:sldMk cId="2049270643" sldId="273"/>
            <ac:picMk id="5" creationId="{04CED5DE-7DDA-77D1-11EA-517F53930765}"/>
          </ac:picMkLst>
        </pc:picChg>
        <pc:picChg chg="add mod">
          <ac:chgData name="horsenaround24@gmail.com" userId="21a38c027bbb0b36" providerId="LiveId" clId="{7D28F2E6-C9F4-49AC-B837-8CB82B75A26D}" dt="2025-10-20T17:13:47.810" v="563" actId="1076"/>
          <ac:picMkLst>
            <pc:docMk/>
            <pc:sldMk cId="2049270643" sldId="273"/>
            <ac:picMk id="6" creationId="{D44260D5-42E4-5D29-DCF8-8B226E9DF6A8}"/>
          </ac:picMkLst>
        </pc:picChg>
      </pc:sldChg>
      <pc:sldChg chg="addSp delSp modSp new mod">
        <pc:chgData name="horsenaround24@gmail.com" userId="21a38c027bbb0b36" providerId="LiveId" clId="{7D28F2E6-C9F4-49AC-B837-8CB82B75A26D}" dt="2025-10-20T17:14:48.863" v="592" actId="1076"/>
        <pc:sldMkLst>
          <pc:docMk/>
          <pc:sldMk cId="1171188803" sldId="274"/>
        </pc:sldMkLst>
        <pc:spChg chg="mod">
          <ac:chgData name="horsenaround24@gmail.com" userId="21a38c027bbb0b36" providerId="LiveId" clId="{7D28F2E6-C9F4-49AC-B837-8CB82B75A26D}" dt="2025-10-20T17:13:56.533" v="573" actId="20577"/>
          <ac:spMkLst>
            <pc:docMk/>
            <pc:sldMk cId="1171188803" sldId="274"/>
            <ac:spMk id="2" creationId="{0B9586C5-3DDE-3FE3-FAE2-FB6FF76CA43E}"/>
          </ac:spMkLst>
        </pc:spChg>
        <pc:spChg chg="del">
          <ac:chgData name="horsenaround24@gmail.com" userId="21a38c027bbb0b36" providerId="LiveId" clId="{7D28F2E6-C9F4-49AC-B837-8CB82B75A26D}" dt="2025-10-20T17:13:59.177" v="574" actId="478"/>
          <ac:spMkLst>
            <pc:docMk/>
            <pc:sldMk cId="1171188803" sldId="274"/>
            <ac:spMk id="3" creationId="{1E39A63B-E3FE-BEF9-6C8E-D2BF1D9FEE80}"/>
          </ac:spMkLst>
        </pc:spChg>
        <pc:picChg chg="add mod">
          <ac:chgData name="horsenaround24@gmail.com" userId="21a38c027bbb0b36" providerId="LiveId" clId="{7D28F2E6-C9F4-49AC-B837-8CB82B75A26D}" dt="2025-10-20T17:14:08.211" v="577" actId="1076"/>
          <ac:picMkLst>
            <pc:docMk/>
            <pc:sldMk cId="1171188803" sldId="274"/>
            <ac:picMk id="4" creationId="{687F4CD9-79AE-2522-889B-1E96648A001C}"/>
          </ac:picMkLst>
        </pc:picChg>
        <pc:picChg chg="add mod">
          <ac:chgData name="horsenaround24@gmail.com" userId="21a38c027bbb0b36" providerId="LiveId" clId="{7D28F2E6-C9F4-49AC-B837-8CB82B75A26D}" dt="2025-10-20T17:14:31.738" v="586" actId="1076"/>
          <ac:picMkLst>
            <pc:docMk/>
            <pc:sldMk cId="1171188803" sldId="274"/>
            <ac:picMk id="5" creationId="{D35AD959-D42D-F92A-40F4-BEA29E80A346}"/>
          </ac:picMkLst>
        </pc:picChg>
        <pc:picChg chg="add mod">
          <ac:chgData name="horsenaround24@gmail.com" userId="21a38c027bbb0b36" providerId="LiveId" clId="{7D28F2E6-C9F4-49AC-B837-8CB82B75A26D}" dt="2025-10-20T17:14:41.076" v="589" actId="1076"/>
          <ac:picMkLst>
            <pc:docMk/>
            <pc:sldMk cId="1171188803" sldId="274"/>
            <ac:picMk id="6" creationId="{A098F93E-CC83-5DDD-69AF-BDCC915ED0C7}"/>
          </ac:picMkLst>
        </pc:picChg>
        <pc:picChg chg="add mod">
          <ac:chgData name="horsenaround24@gmail.com" userId="21a38c027bbb0b36" providerId="LiveId" clId="{7D28F2E6-C9F4-49AC-B837-8CB82B75A26D}" dt="2025-10-20T17:14:48.863" v="592" actId="1076"/>
          <ac:picMkLst>
            <pc:docMk/>
            <pc:sldMk cId="1171188803" sldId="274"/>
            <ac:picMk id="7" creationId="{1FDB2207-3318-C5FA-13E5-E7F9F5612748}"/>
          </ac:picMkLst>
        </pc:picChg>
      </pc:sldChg>
      <pc:sldChg chg="addSp delSp modSp new mod">
        <pc:chgData name="horsenaround24@gmail.com" userId="21a38c027bbb0b36" providerId="LiveId" clId="{7D28F2E6-C9F4-49AC-B837-8CB82B75A26D}" dt="2025-10-20T17:15:34.193" v="622" actId="1076"/>
        <pc:sldMkLst>
          <pc:docMk/>
          <pc:sldMk cId="1777371616" sldId="275"/>
        </pc:sldMkLst>
        <pc:spChg chg="mod">
          <ac:chgData name="horsenaround24@gmail.com" userId="21a38c027bbb0b36" providerId="LiveId" clId="{7D28F2E6-C9F4-49AC-B837-8CB82B75A26D}" dt="2025-10-20T17:15:07.424" v="612" actId="20577"/>
          <ac:spMkLst>
            <pc:docMk/>
            <pc:sldMk cId="1777371616" sldId="275"/>
            <ac:spMk id="2" creationId="{2BD37A6F-DBF8-F023-310E-25DB81799465}"/>
          </ac:spMkLst>
        </pc:spChg>
        <pc:spChg chg="del">
          <ac:chgData name="horsenaround24@gmail.com" userId="21a38c027bbb0b36" providerId="LiveId" clId="{7D28F2E6-C9F4-49AC-B837-8CB82B75A26D}" dt="2025-10-20T17:15:09.748" v="613" actId="478"/>
          <ac:spMkLst>
            <pc:docMk/>
            <pc:sldMk cId="1777371616" sldId="275"/>
            <ac:spMk id="3" creationId="{86D9EBF7-4F33-58A7-4CF1-92E957424A82}"/>
          </ac:spMkLst>
        </pc:spChg>
        <pc:picChg chg="add mod">
          <ac:chgData name="horsenaround24@gmail.com" userId="21a38c027bbb0b36" providerId="LiveId" clId="{7D28F2E6-C9F4-49AC-B837-8CB82B75A26D}" dt="2025-10-20T17:15:17.883" v="616" actId="1076"/>
          <ac:picMkLst>
            <pc:docMk/>
            <pc:sldMk cId="1777371616" sldId="275"/>
            <ac:picMk id="4" creationId="{495522EB-BEA1-553B-582F-42CC323EEAEB}"/>
          </ac:picMkLst>
        </pc:picChg>
        <pc:picChg chg="add mod">
          <ac:chgData name="horsenaround24@gmail.com" userId="21a38c027bbb0b36" providerId="LiveId" clId="{7D28F2E6-C9F4-49AC-B837-8CB82B75A26D}" dt="2025-10-20T17:15:26.102" v="619" actId="1076"/>
          <ac:picMkLst>
            <pc:docMk/>
            <pc:sldMk cId="1777371616" sldId="275"/>
            <ac:picMk id="5" creationId="{11B8CDDB-AC32-689E-FCFE-C960A30B6DB8}"/>
          </ac:picMkLst>
        </pc:picChg>
        <pc:picChg chg="add mod">
          <ac:chgData name="horsenaround24@gmail.com" userId="21a38c027bbb0b36" providerId="LiveId" clId="{7D28F2E6-C9F4-49AC-B837-8CB82B75A26D}" dt="2025-10-20T17:15:34.193" v="622" actId="1076"/>
          <ac:picMkLst>
            <pc:docMk/>
            <pc:sldMk cId="1777371616" sldId="275"/>
            <ac:picMk id="6" creationId="{D83311E5-0419-52D7-1D73-08875D3C9E29}"/>
          </ac:picMkLst>
        </pc:picChg>
      </pc:sldChg>
      <pc:sldChg chg="modSp new mod">
        <pc:chgData name="horsenaround24@gmail.com" userId="21a38c027bbb0b36" providerId="LiveId" clId="{7D28F2E6-C9F4-49AC-B837-8CB82B75A26D}" dt="2025-10-20T17:16:27.690" v="681" actId="20577"/>
        <pc:sldMkLst>
          <pc:docMk/>
          <pc:sldMk cId="1422805543" sldId="276"/>
        </pc:sldMkLst>
        <pc:spChg chg="mod">
          <ac:chgData name="horsenaround24@gmail.com" userId="21a38c027bbb0b36" providerId="LiveId" clId="{7D28F2E6-C9F4-49AC-B837-8CB82B75A26D}" dt="2025-10-20T17:15:49.016" v="643" actId="20577"/>
          <ac:spMkLst>
            <pc:docMk/>
            <pc:sldMk cId="1422805543" sldId="276"/>
            <ac:spMk id="2" creationId="{F1DD3615-CAB0-76C0-FDB6-5867FC25C425}"/>
          </ac:spMkLst>
        </pc:spChg>
        <pc:spChg chg="mod">
          <ac:chgData name="horsenaround24@gmail.com" userId="21a38c027bbb0b36" providerId="LiveId" clId="{7D28F2E6-C9F4-49AC-B837-8CB82B75A26D}" dt="2025-10-20T17:16:27.690" v="681" actId="20577"/>
          <ac:spMkLst>
            <pc:docMk/>
            <pc:sldMk cId="1422805543" sldId="276"/>
            <ac:spMk id="3" creationId="{145497E3-6D24-E0BE-A3EE-2748BD31EBEA}"/>
          </ac:spMkLst>
        </pc:spChg>
      </pc:sldChg>
      <pc:sldChg chg="addSp delSp modSp new mod">
        <pc:chgData name="horsenaround24@gmail.com" userId="21a38c027bbb0b36" providerId="LiveId" clId="{7D28F2E6-C9F4-49AC-B837-8CB82B75A26D}" dt="2025-10-20T17:21:15.055" v="713" actId="1076"/>
        <pc:sldMkLst>
          <pc:docMk/>
          <pc:sldMk cId="3639748494" sldId="277"/>
        </pc:sldMkLst>
        <pc:spChg chg="mod">
          <ac:chgData name="horsenaround24@gmail.com" userId="21a38c027bbb0b36" providerId="LiveId" clId="{7D28F2E6-C9F4-49AC-B837-8CB82B75A26D}" dt="2025-10-20T17:16:43.517" v="700" actId="20577"/>
          <ac:spMkLst>
            <pc:docMk/>
            <pc:sldMk cId="3639748494" sldId="277"/>
            <ac:spMk id="2" creationId="{270E8A59-35EE-4C58-580C-FB3CEC25799F}"/>
          </ac:spMkLst>
        </pc:spChg>
        <pc:spChg chg="del">
          <ac:chgData name="horsenaround24@gmail.com" userId="21a38c027bbb0b36" providerId="LiveId" clId="{7D28F2E6-C9F4-49AC-B837-8CB82B75A26D}" dt="2025-10-20T17:16:47.382" v="701" actId="478"/>
          <ac:spMkLst>
            <pc:docMk/>
            <pc:sldMk cId="3639748494" sldId="277"/>
            <ac:spMk id="3" creationId="{36472634-11D4-3AE6-5D89-819E09B959DF}"/>
          </ac:spMkLst>
        </pc:spChg>
        <pc:picChg chg="add mod">
          <ac:chgData name="horsenaround24@gmail.com" userId="21a38c027bbb0b36" providerId="LiveId" clId="{7D28F2E6-C9F4-49AC-B837-8CB82B75A26D}" dt="2025-10-20T17:20:52.566" v="704" actId="1076"/>
          <ac:picMkLst>
            <pc:docMk/>
            <pc:sldMk cId="3639748494" sldId="277"/>
            <ac:picMk id="4" creationId="{219BECEA-3B44-E7A2-89FD-046B15BE1673}"/>
          </ac:picMkLst>
        </pc:picChg>
        <pc:picChg chg="add mod">
          <ac:chgData name="horsenaround24@gmail.com" userId="21a38c027bbb0b36" providerId="LiveId" clId="{7D28F2E6-C9F4-49AC-B837-8CB82B75A26D}" dt="2025-10-20T17:21:01.058" v="707" actId="1076"/>
          <ac:picMkLst>
            <pc:docMk/>
            <pc:sldMk cId="3639748494" sldId="277"/>
            <ac:picMk id="5" creationId="{7D550807-FD13-ACF5-22B5-19C880B7F2D8}"/>
          </ac:picMkLst>
        </pc:picChg>
        <pc:picChg chg="add mod">
          <ac:chgData name="horsenaround24@gmail.com" userId="21a38c027bbb0b36" providerId="LiveId" clId="{7D28F2E6-C9F4-49AC-B837-8CB82B75A26D}" dt="2025-10-20T17:21:15.055" v="713" actId="1076"/>
          <ac:picMkLst>
            <pc:docMk/>
            <pc:sldMk cId="3639748494" sldId="277"/>
            <ac:picMk id="6" creationId="{62E8DA55-CA50-A9AB-1915-8E7DEB947310}"/>
          </ac:picMkLst>
        </pc:picChg>
      </pc:sldChg>
      <pc:sldChg chg="addSp delSp modSp new mod">
        <pc:chgData name="horsenaround24@gmail.com" userId="21a38c027bbb0b36" providerId="LiveId" clId="{7D28F2E6-C9F4-49AC-B837-8CB82B75A26D}" dt="2025-10-20T17:22:18.404" v="747" actId="1076"/>
        <pc:sldMkLst>
          <pc:docMk/>
          <pc:sldMk cId="2679322117" sldId="278"/>
        </pc:sldMkLst>
        <pc:spChg chg="mod">
          <ac:chgData name="horsenaround24@gmail.com" userId="21a38c027bbb0b36" providerId="LiveId" clId="{7D28F2E6-C9F4-49AC-B837-8CB82B75A26D}" dt="2025-10-20T17:21:32.660" v="734" actId="20577"/>
          <ac:spMkLst>
            <pc:docMk/>
            <pc:sldMk cId="2679322117" sldId="278"/>
            <ac:spMk id="2" creationId="{BF557EB5-D9B2-8F2C-0125-590BD4AA6672}"/>
          </ac:spMkLst>
        </pc:spChg>
        <pc:spChg chg="del">
          <ac:chgData name="horsenaround24@gmail.com" userId="21a38c027bbb0b36" providerId="LiveId" clId="{7D28F2E6-C9F4-49AC-B837-8CB82B75A26D}" dt="2025-10-20T17:21:40.595" v="735" actId="478"/>
          <ac:spMkLst>
            <pc:docMk/>
            <pc:sldMk cId="2679322117" sldId="278"/>
            <ac:spMk id="3" creationId="{B85C6DA3-BE3C-670F-382C-63A258AFCE88}"/>
          </ac:spMkLst>
        </pc:spChg>
        <pc:picChg chg="add mod">
          <ac:chgData name="horsenaround24@gmail.com" userId="21a38c027bbb0b36" providerId="LiveId" clId="{7D28F2E6-C9F4-49AC-B837-8CB82B75A26D}" dt="2025-10-20T17:21:48.818" v="738" actId="1076"/>
          <ac:picMkLst>
            <pc:docMk/>
            <pc:sldMk cId="2679322117" sldId="278"/>
            <ac:picMk id="4" creationId="{B16CB171-2547-50EA-E145-272A6A858730}"/>
          </ac:picMkLst>
        </pc:picChg>
        <pc:picChg chg="add mod">
          <ac:chgData name="horsenaround24@gmail.com" userId="21a38c027bbb0b36" providerId="LiveId" clId="{7D28F2E6-C9F4-49AC-B837-8CB82B75A26D}" dt="2025-10-20T17:22:10.514" v="744" actId="688"/>
          <ac:picMkLst>
            <pc:docMk/>
            <pc:sldMk cId="2679322117" sldId="278"/>
            <ac:picMk id="5" creationId="{F2D24749-098B-166A-92EB-21BE2EF63C14}"/>
          </ac:picMkLst>
        </pc:picChg>
        <pc:picChg chg="add mod">
          <ac:chgData name="horsenaround24@gmail.com" userId="21a38c027bbb0b36" providerId="LiveId" clId="{7D28F2E6-C9F4-49AC-B837-8CB82B75A26D}" dt="2025-10-20T17:22:18.404" v="747" actId="1076"/>
          <ac:picMkLst>
            <pc:docMk/>
            <pc:sldMk cId="2679322117" sldId="278"/>
            <ac:picMk id="6" creationId="{13A91AAD-B733-3020-06D3-44493734B021}"/>
          </ac:picMkLst>
        </pc:picChg>
      </pc:sldChg>
      <pc:sldChg chg="addSp delSp modSp new mod">
        <pc:chgData name="horsenaround24@gmail.com" userId="21a38c027bbb0b36" providerId="LiveId" clId="{7D28F2E6-C9F4-49AC-B837-8CB82B75A26D}" dt="2025-10-20T17:22:48.159" v="762" actId="1076"/>
        <pc:sldMkLst>
          <pc:docMk/>
          <pc:sldMk cId="1515958257" sldId="279"/>
        </pc:sldMkLst>
        <pc:spChg chg="mod">
          <ac:chgData name="horsenaround24@gmail.com" userId="21a38c027bbb0b36" providerId="LiveId" clId="{7D28F2E6-C9F4-49AC-B837-8CB82B75A26D}" dt="2025-10-20T17:22:25.613" v="755" actId="20577"/>
          <ac:spMkLst>
            <pc:docMk/>
            <pc:sldMk cId="1515958257" sldId="279"/>
            <ac:spMk id="2" creationId="{F1C15895-FEE4-716F-CF56-4B8AAB790B85}"/>
          </ac:spMkLst>
        </pc:spChg>
        <pc:spChg chg="del">
          <ac:chgData name="horsenaround24@gmail.com" userId="21a38c027bbb0b36" providerId="LiveId" clId="{7D28F2E6-C9F4-49AC-B837-8CB82B75A26D}" dt="2025-10-20T17:22:28.754" v="756" actId="478"/>
          <ac:spMkLst>
            <pc:docMk/>
            <pc:sldMk cId="1515958257" sldId="279"/>
            <ac:spMk id="3" creationId="{62494438-1BDB-4DDE-53CA-A1AE1D9F7A25}"/>
          </ac:spMkLst>
        </pc:spChg>
        <pc:picChg chg="add mod">
          <ac:chgData name="horsenaround24@gmail.com" userId="21a38c027bbb0b36" providerId="LiveId" clId="{7D28F2E6-C9F4-49AC-B837-8CB82B75A26D}" dt="2025-10-20T17:22:37.591" v="759" actId="1076"/>
          <ac:picMkLst>
            <pc:docMk/>
            <pc:sldMk cId="1515958257" sldId="279"/>
            <ac:picMk id="4" creationId="{5DB38F8C-57EA-99CC-19A1-8A735926A4BA}"/>
          </ac:picMkLst>
        </pc:picChg>
        <pc:picChg chg="add mod">
          <ac:chgData name="horsenaround24@gmail.com" userId="21a38c027bbb0b36" providerId="LiveId" clId="{7D28F2E6-C9F4-49AC-B837-8CB82B75A26D}" dt="2025-10-20T17:22:48.159" v="762" actId="1076"/>
          <ac:picMkLst>
            <pc:docMk/>
            <pc:sldMk cId="1515958257" sldId="279"/>
            <ac:picMk id="5" creationId="{E4954CE2-2153-A1F6-95F0-183233C076E1}"/>
          </ac:picMkLst>
        </pc:picChg>
      </pc:sldChg>
      <pc:sldChg chg="addSp delSp modSp new mod">
        <pc:chgData name="horsenaround24@gmail.com" userId="21a38c027bbb0b36" providerId="LiveId" clId="{7D28F2E6-C9F4-49AC-B837-8CB82B75A26D}" dt="2025-10-20T17:23:25.373" v="791" actId="1076"/>
        <pc:sldMkLst>
          <pc:docMk/>
          <pc:sldMk cId="1918800805" sldId="280"/>
        </pc:sldMkLst>
        <pc:spChg chg="mod">
          <ac:chgData name="horsenaround24@gmail.com" userId="21a38c027bbb0b36" providerId="LiveId" clId="{7D28F2E6-C9F4-49AC-B837-8CB82B75A26D}" dt="2025-10-20T17:23:01.969" v="783" actId="20577"/>
          <ac:spMkLst>
            <pc:docMk/>
            <pc:sldMk cId="1918800805" sldId="280"/>
            <ac:spMk id="2" creationId="{C6C3A189-8BF5-6E65-0BA8-4CD3901072CF}"/>
          </ac:spMkLst>
        </pc:spChg>
        <pc:spChg chg="del">
          <ac:chgData name="horsenaround24@gmail.com" userId="21a38c027bbb0b36" providerId="LiveId" clId="{7D28F2E6-C9F4-49AC-B837-8CB82B75A26D}" dt="2025-10-20T17:23:04.940" v="784" actId="478"/>
          <ac:spMkLst>
            <pc:docMk/>
            <pc:sldMk cId="1918800805" sldId="280"/>
            <ac:spMk id="3" creationId="{A33414B1-5C16-19DC-DCA1-E62DC892DDA7}"/>
          </ac:spMkLst>
        </pc:spChg>
        <pc:picChg chg="add mod">
          <ac:chgData name="horsenaround24@gmail.com" userId="21a38c027bbb0b36" providerId="LiveId" clId="{7D28F2E6-C9F4-49AC-B837-8CB82B75A26D}" dt="2025-10-20T17:23:14.091" v="787" actId="1076"/>
          <ac:picMkLst>
            <pc:docMk/>
            <pc:sldMk cId="1918800805" sldId="280"/>
            <ac:picMk id="4" creationId="{3D58E7F3-887A-936D-871D-BD9FE679764A}"/>
          </ac:picMkLst>
        </pc:picChg>
        <pc:picChg chg="add mod">
          <ac:chgData name="horsenaround24@gmail.com" userId="21a38c027bbb0b36" providerId="LiveId" clId="{7D28F2E6-C9F4-49AC-B837-8CB82B75A26D}" dt="2025-10-20T17:23:25.373" v="791" actId="1076"/>
          <ac:picMkLst>
            <pc:docMk/>
            <pc:sldMk cId="1918800805" sldId="280"/>
            <ac:picMk id="5" creationId="{B16E6E0D-CDEC-A39B-AD2E-BC07F4290298}"/>
          </ac:picMkLst>
        </pc:picChg>
      </pc:sldChg>
      <pc:sldChg chg="addSp delSp modSp new mod">
        <pc:chgData name="horsenaround24@gmail.com" userId="21a38c027bbb0b36" providerId="LiveId" clId="{7D28F2E6-C9F4-49AC-B837-8CB82B75A26D}" dt="2025-10-20T17:23:57.112" v="813" actId="1076"/>
        <pc:sldMkLst>
          <pc:docMk/>
          <pc:sldMk cId="2080265459" sldId="281"/>
        </pc:sldMkLst>
        <pc:spChg chg="mod">
          <ac:chgData name="horsenaround24@gmail.com" userId="21a38c027bbb0b36" providerId="LiveId" clId="{7D28F2E6-C9F4-49AC-B837-8CB82B75A26D}" dt="2025-10-20T17:23:36.590" v="805" actId="20577"/>
          <ac:spMkLst>
            <pc:docMk/>
            <pc:sldMk cId="2080265459" sldId="281"/>
            <ac:spMk id="2" creationId="{399F1D34-A5AD-C54E-79C5-76072CC0E9B6}"/>
          </ac:spMkLst>
        </pc:spChg>
        <pc:spChg chg="del">
          <ac:chgData name="horsenaround24@gmail.com" userId="21a38c027bbb0b36" providerId="LiveId" clId="{7D28F2E6-C9F4-49AC-B837-8CB82B75A26D}" dt="2025-10-20T17:23:39.364" v="806" actId="478"/>
          <ac:spMkLst>
            <pc:docMk/>
            <pc:sldMk cId="2080265459" sldId="281"/>
            <ac:spMk id="3" creationId="{5373254F-A5F7-B1DC-B7EE-5C75F695421D}"/>
          </ac:spMkLst>
        </pc:spChg>
        <pc:picChg chg="add mod">
          <ac:chgData name="horsenaround24@gmail.com" userId="21a38c027bbb0b36" providerId="LiveId" clId="{7D28F2E6-C9F4-49AC-B837-8CB82B75A26D}" dt="2025-10-20T17:23:47.484" v="809" actId="1076"/>
          <ac:picMkLst>
            <pc:docMk/>
            <pc:sldMk cId="2080265459" sldId="281"/>
            <ac:picMk id="4" creationId="{10A45FE0-3860-EA1F-C7E1-73C120EF3E29}"/>
          </ac:picMkLst>
        </pc:picChg>
        <pc:picChg chg="add mod">
          <ac:chgData name="horsenaround24@gmail.com" userId="21a38c027bbb0b36" providerId="LiveId" clId="{7D28F2E6-C9F4-49AC-B837-8CB82B75A26D}" dt="2025-10-20T17:23:57.112" v="813" actId="1076"/>
          <ac:picMkLst>
            <pc:docMk/>
            <pc:sldMk cId="2080265459" sldId="281"/>
            <ac:picMk id="5" creationId="{3C526877-5EFE-0E9A-552F-E2484378E74C}"/>
          </ac:picMkLst>
        </pc:picChg>
      </pc:sldChg>
      <pc:sldChg chg="addSp delSp modSp new mod">
        <pc:chgData name="horsenaround24@gmail.com" userId="21a38c027bbb0b36" providerId="LiveId" clId="{7D28F2E6-C9F4-49AC-B837-8CB82B75A26D}" dt="2025-10-20T17:24:26.386" v="830" actId="1076"/>
        <pc:sldMkLst>
          <pc:docMk/>
          <pc:sldMk cId="3213062884" sldId="282"/>
        </pc:sldMkLst>
        <pc:spChg chg="mod">
          <ac:chgData name="horsenaround24@gmail.com" userId="21a38c027bbb0b36" providerId="LiveId" clId="{7D28F2E6-C9F4-49AC-B837-8CB82B75A26D}" dt="2025-10-20T17:24:04.906" v="823" actId="20577"/>
          <ac:spMkLst>
            <pc:docMk/>
            <pc:sldMk cId="3213062884" sldId="282"/>
            <ac:spMk id="2" creationId="{C4B3B9C7-B409-00A5-95A2-B401115EE27E}"/>
          </ac:spMkLst>
        </pc:spChg>
        <pc:spChg chg="del">
          <ac:chgData name="horsenaround24@gmail.com" userId="21a38c027bbb0b36" providerId="LiveId" clId="{7D28F2E6-C9F4-49AC-B837-8CB82B75A26D}" dt="2025-10-20T17:24:07.502" v="824" actId="478"/>
          <ac:spMkLst>
            <pc:docMk/>
            <pc:sldMk cId="3213062884" sldId="282"/>
            <ac:spMk id="3" creationId="{8BE4D431-7B6C-8F45-81B4-31349C63D2AC}"/>
          </ac:spMkLst>
        </pc:spChg>
        <pc:picChg chg="add mod">
          <ac:chgData name="horsenaround24@gmail.com" userId="21a38c027bbb0b36" providerId="LiveId" clId="{7D28F2E6-C9F4-49AC-B837-8CB82B75A26D}" dt="2025-10-20T17:24:19.052" v="827" actId="1076"/>
          <ac:picMkLst>
            <pc:docMk/>
            <pc:sldMk cId="3213062884" sldId="282"/>
            <ac:picMk id="4" creationId="{F97D4545-91DF-AFE3-E798-37B0FBFB0A58}"/>
          </ac:picMkLst>
        </pc:picChg>
        <pc:picChg chg="add mod">
          <ac:chgData name="horsenaround24@gmail.com" userId="21a38c027bbb0b36" providerId="LiveId" clId="{7D28F2E6-C9F4-49AC-B837-8CB82B75A26D}" dt="2025-10-20T17:24:26.386" v="830" actId="1076"/>
          <ac:picMkLst>
            <pc:docMk/>
            <pc:sldMk cId="3213062884" sldId="282"/>
            <ac:picMk id="5" creationId="{1BA5423D-F6E0-C3E8-C1C5-0FB7B4C48B02}"/>
          </ac:picMkLst>
        </pc:picChg>
      </pc:sldChg>
      <pc:sldChg chg="addSp delSp modSp new mod">
        <pc:chgData name="horsenaround24@gmail.com" userId="21a38c027bbb0b36" providerId="LiveId" clId="{7D28F2E6-C9F4-49AC-B837-8CB82B75A26D}" dt="2025-10-20T17:24:51.708" v="844" actId="1076"/>
        <pc:sldMkLst>
          <pc:docMk/>
          <pc:sldMk cId="551890783" sldId="283"/>
        </pc:sldMkLst>
        <pc:spChg chg="mod">
          <ac:chgData name="horsenaround24@gmail.com" userId="21a38c027bbb0b36" providerId="LiveId" clId="{7D28F2E6-C9F4-49AC-B837-8CB82B75A26D}" dt="2025-10-20T17:24:33.888" v="837" actId="20577"/>
          <ac:spMkLst>
            <pc:docMk/>
            <pc:sldMk cId="551890783" sldId="283"/>
            <ac:spMk id="2" creationId="{79945F27-35F3-F938-EA66-AB638FDFC468}"/>
          </ac:spMkLst>
        </pc:spChg>
        <pc:spChg chg="del">
          <ac:chgData name="horsenaround24@gmail.com" userId="21a38c027bbb0b36" providerId="LiveId" clId="{7D28F2E6-C9F4-49AC-B837-8CB82B75A26D}" dt="2025-10-20T17:24:36.498" v="838" actId="478"/>
          <ac:spMkLst>
            <pc:docMk/>
            <pc:sldMk cId="551890783" sldId="283"/>
            <ac:spMk id="3" creationId="{D74AACA1-83BD-176D-D90A-8BBD29396B44}"/>
          </ac:spMkLst>
        </pc:spChg>
        <pc:picChg chg="add mod">
          <ac:chgData name="horsenaround24@gmail.com" userId="21a38c027bbb0b36" providerId="LiveId" clId="{7D28F2E6-C9F4-49AC-B837-8CB82B75A26D}" dt="2025-10-20T17:24:44.477" v="841" actId="1076"/>
          <ac:picMkLst>
            <pc:docMk/>
            <pc:sldMk cId="551890783" sldId="283"/>
            <ac:picMk id="4" creationId="{359D09ED-5230-DF31-F78F-01E19BA0247E}"/>
          </ac:picMkLst>
        </pc:picChg>
        <pc:picChg chg="add mod">
          <ac:chgData name="horsenaround24@gmail.com" userId="21a38c027bbb0b36" providerId="LiveId" clId="{7D28F2E6-C9F4-49AC-B837-8CB82B75A26D}" dt="2025-10-20T17:24:51.708" v="844" actId="1076"/>
          <ac:picMkLst>
            <pc:docMk/>
            <pc:sldMk cId="551890783" sldId="283"/>
            <ac:picMk id="5" creationId="{7BEFE8B8-4EA6-878C-C732-CF81ADA6C786}"/>
          </ac:picMkLst>
        </pc:picChg>
      </pc:sldChg>
      <pc:sldChg chg="modSp new mod">
        <pc:chgData name="horsenaround24@gmail.com" userId="21a38c027bbb0b36" providerId="LiveId" clId="{7D28F2E6-C9F4-49AC-B837-8CB82B75A26D}" dt="2025-10-20T17:26:00.344" v="898" actId="20577"/>
        <pc:sldMkLst>
          <pc:docMk/>
          <pc:sldMk cId="1806000833" sldId="284"/>
        </pc:sldMkLst>
        <pc:spChg chg="mod">
          <ac:chgData name="horsenaround24@gmail.com" userId="21a38c027bbb0b36" providerId="LiveId" clId="{7D28F2E6-C9F4-49AC-B837-8CB82B75A26D}" dt="2025-10-20T17:25:05.660" v="859" actId="20577"/>
          <ac:spMkLst>
            <pc:docMk/>
            <pc:sldMk cId="1806000833" sldId="284"/>
            <ac:spMk id="2" creationId="{D15F6B86-E25A-9042-ADD8-9BB8B6851DE6}"/>
          </ac:spMkLst>
        </pc:spChg>
        <pc:spChg chg="mod">
          <ac:chgData name="horsenaround24@gmail.com" userId="21a38c027bbb0b36" providerId="LiveId" clId="{7D28F2E6-C9F4-49AC-B837-8CB82B75A26D}" dt="2025-10-20T17:26:00.344" v="898" actId="20577"/>
          <ac:spMkLst>
            <pc:docMk/>
            <pc:sldMk cId="1806000833" sldId="284"/>
            <ac:spMk id="3" creationId="{488FDACA-7376-9FAA-E4F3-05EFA0F9EAC1}"/>
          </ac:spMkLst>
        </pc:spChg>
      </pc:sldChg>
      <pc:sldChg chg="addSp delSp modSp new mod">
        <pc:chgData name="horsenaround24@gmail.com" userId="21a38c027bbb0b36" providerId="LiveId" clId="{7D28F2E6-C9F4-49AC-B837-8CB82B75A26D}" dt="2025-10-20T17:31:30.731" v="929" actId="1076"/>
        <pc:sldMkLst>
          <pc:docMk/>
          <pc:sldMk cId="2489897634" sldId="285"/>
        </pc:sldMkLst>
        <pc:spChg chg="mod">
          <ac:chgData name="horsenaround24@gmail.com" userId="21a38c027bbb0b36" providerId="LiveId" clId="{7D28F2E6-C9F4-49AC-B837-8CB82B75A26D}" dt="2025-10-20T17:26:15.453" v="915" actId="20577"/>
          <ac:spMkLst>
            <pc:docMk/>
            <pc:sldMk cId="2489897634" sldId="285"/>
            <ac:spMk id="2" creationId="{EFAFF92B-A2EA-A735-999E-66AC576BB7C8}"/>
          </ac:spMkLst>
        </pc:spChg>
        <pc:spChg chg="del">
          <ac:chgData name="horsenaround24@gmail.com" userId="21a38c027bbb0b36" providerId="LiveId" clId="{7D28F2E6-C9F4-49AC-B837-8CB82B75A26D}" dt="2025-10-20T17:26:18.707" v="916" actId="478"/>
          <ac:spMkLst>
            <pc:docMk/>
            <pc:sldMk cId="2489897634" sldId="285"/>
            <ac:spMk id="3" creationId="{780D319B-FD2D-4873-D01A-6CD36199D041}"/>
          </ac:spMkLst>
        </pc:spChg>
        <pc:picChg chg="add mod">
          <ac:chgData name="horsenaround24@gmail.com" userId="21a38c027bbb0b36" providerId="LiveId" clId="{7D28F2E6-C9F4-49AC-B837-8CB82B75A26D}" dt="2025-10-20T17:30:57.910" v="921" actId="14100"/>
          <ac:picMkLst>
            <pc:docMk/>
            <pc:sldMk cId="2489897634" sldId="285"/>
            <ac:picMk id="4" creationId="{B7896671-3560-3F5B-BE36-055624A2F050}"/>
          </ac:picMkLst>
        </pc:picChg>
        <pc:picChg chg="add del">
          <ac:chgData name="horsenaround24@gmail.com" userId="21a38c027bbb0b36" providerId="LiveId" clId="{7D28F2E6-C9F4-49AC-B837-8CB82B75A26D}" dt="2025-10-20T17:31:08.872" v="923" actId="478"/>
          <ac:picMkLst>
            <pc:docMk/>
            <pc:sldMk cId="2489897634" sldId="285"/>
            <ac:picMk id="5" creationId="{F93F22A7-D92B-DACD-C750-D65BF44602BC}"/>
          </ac:picMkLst>
        </pc:picChg>
        <pc:picChg chg="add del">
          <ac:chgData name="horsenaround24@gmail.com" userId="21a38c027bbb0b36" providerId="LiveId" clId="{7D28F2E6-C9F4-49AC-B837-8CB82B75A26D}" dt="2025-10-20T17:31:08.872" v="923" actId="478"/>
          <ac:picMkLst>
            <pc:docMk/>
            <pc:sldMk cId="2489897634" sldId="285"/>
            <ac:picMk id="6" creationId="{82EB3E85-2BD2-3FC8-8A61-177095661B56}"/>
          </ac:picMkLst>
        </pc:picChg>
        <pc:picChg chg="add mod">
          <ac:chgData name="horsenaround24@gmail.com" userId="21a38c027bbb0b36" providerId="LiveId" clId="{7D28F2E6-C9F4-49AC-B837-8CB82B75A26D}" dt="2025-10-20T17:31:21.351" v="926" actId="1076"/>
          <ac:picMkLst>
            <pc:docMk/>
            <pc:sldMk cId="2489897634" sldId="285"/>
            <ac:picMk id="7" creationId="{D8B412E8-8869-4CA6-9491-51EBF3AAA1AC}"/>
          </ac:picMkLst>
        </pc:picChg>
        <pc:picChg chg="add mod">
          <ac:chgData name="horsenaround24@gmail.com" userId="21a38c027bbb0b36" providerId="LiveId" clId="{7D28F2E6-C9F4-49AC-B837-8CB82B75A26D}" dt="2025-10-20T17:31:30.731" v="929" actId="1076"/>
          <ac:picMkLst>
            <pc:docMk/>
            <pc:sldMk cId="2489897634" sldId="285"/>
            <ac:picMk id="8" creationId="{7BA1241F-5B0B-36A6-C2D8-3E241C0D4F35}"/>
          </ac:picMkLst>
        </pc:picChg>
      </pc:sldChg>
      <pc:sldChg chg="addSp delSp modSp new mod">
        <pc:chgData name="horsenaround24@gmail.com" userId="21a38c027bbb0b36" providerId="LiveId" clId="{7D28F2E6-C9F4-49AC-B837-8CB82B75A26D}" dt="2025-10-20T17:32:13.887" v="955" actId="1076"/>
        <pc:sldMkLst>
          <pc:docMk/>
          <pc:sldMk cId="795211528" sldId="286"/>
        </pc:sldMkLst>
        <pc:spChg chg="mod">
          <ac:chgData name="horsenaround24@gmail.com" userId="21a38c027bbb0b36" providerId="LiveId" clId="{7D28F2E6-C9F4-49AC-B837-8CB82B75A26D}" dt="2025-10-20T17:31:41.332" v="945" actId="20577"/>
          <ac:spMkLst>
            <pc:docMk/>
            <pc:sldMk cId="795211528" sldId="286"/>
            <ac:spMk id="2" creationId="{250B2A22-B33F-6D58-A8CE-31137F8CC67D}"/>
          </ac:spMkLst>
        </pc:spChg>
        <pc:spChg chg="del">
          <ac:chgData name="horsenaround24@gmail.com" userId="21a38c027bbb0b36" providerId="LiveId" clId="{7D28F2E6-C9F4-49AC-B837-8CB82B75A26D}" dt="2025-10-20T17:31:43.992" v="946" actId="478"/>
          <ac:spMkLst>
            <pc:docMk/>
            <pc:sldMk cId="795211528" sldId="286"/>
            <ac:spMk id="3" creationId="{7065690B-8118-A842-FC6B-C885CD548684}"/>
          </ac:spMkLst>
        </pc:spChg>
        <pc:picChg chg="add mod">
          <ac:chgData name="horsenaround24@gmail.com" userId="21a38c027bbb0b36" providerId="LiveId" clId="{7D28F2E6-C9F4-49AC-B837-8CB82B75A26D}" dt="2025-10-20T17:31:52.941" v="949" actId="1076"/>
          <ac:picMkLst>
            <pc:docMk/>
            <pc:sldMk cId="795211528" sldId="286"/>
            <ac:picMk id="4" creationId="{ED8C6A47-DE46-E881-DDAA-7D1B5F6C1278}"/>
          </ac:picMkLst>
        </pc:picChg>
        <pc:picChg chg="add mod">
          <ac:chgData name="horsenaround24@gmail.com" userId="21a38c027bbb0b36" providerId="LiveId" clId="{7D28F2E6-C9F4-49AC-B837-8CB82B75A26D}" dt="2025-10-20T17:32:01.816" v="952" actId="1076"/>
          <ac:picMkLst>
            <pc:docMk/>
            <pc:sldMk cId="795211528" sldId="286"/>
            <ac:picMk id="5" creationId="{29F9C2F3-6BBE-C2CE-5FB1-8D24A5488060}"/>
          </ac:picMkLst>
        </pc:picChg>
        <pc:picChg chg="add mod">
          <ac:chgData name="horsenaround24@gmail.com" userId="21a38c027bbb0b36" providerId="LiveId" clId="{7D28F2E6-C9F4-49AC-B837-8CB82B75A26D}" dt="2025-10-20T17:32:13.887" v="955" actId="1076"/>
          <ac:picMkLst>
            <pc:docMk/>
            <pc:sldMk cId="795211528" sldId="286"/>
            <ac:picMk id="6" creationId="{7245A87C-CB00-F8E4-5DDB-CAF7201E398F}"/>
          </ac:picMkLst>
        </pc:picChg>
      </pc:sldChg>
      <pc:sldChg chg="addSp delSp modSp new mod">
        <pc:chgData name="horsenaround24@gmail.com" userId="21a38c027bbb0b36" providerId="LiveId" clId="{7D28F2E6-C9F4-49AC-B837-8CB82B75A26D}" dt="2025-10-20T17:32:55.890" v="982" actId="1076"/>
        <pc:sldMkLst>
          <pc:docMk/>
          <pc:sldMk cId="225742039" sldId="287"/>
        </pc:sldMkLst>
        <pc:spChg chg="mod">
          <ac:chgData name="horsenaround24@gmail.com" userId="21a38c027bbb0b36" providerId="LiveId" clId="{7D28F2E6-C9F4-49AC-B837-8CB82B75A26D}" dt="2025-10-20T17:32:27.143" v="972" actId="20577"/>
          <ac:spMkLst>
            <pc:docMk/>
            <pc:sldMk cId="225742039" sldId="287"/>
            <ac:spMk id="2" creationId="{ADDC6DD7-FC75-CEE4-4481-E0C9805D2F15}"/>
          </ac:spMkLst>
        </pc:spChg>
        <pc:spChg chg="del">
          <ac:chgData name="horsenaround24@gmail.com" userId="21a38c027bbb0b36" providerId="LiveId" clId="{7D28F2E6-C9F4-49AC-B837-8CB82B75A26D}" dt="2025-10-20T17:32:29.841" v="973" actId="478"/>
          <ac:spMkLst>
            <pc:docMk/>
            <pc:sldMk cId="225742039" sldId="287"/>
            <ac:spMk id="3" creationId="{8FF70508-85A1-8340-AAA2-D9984BF1ED67}"/>
          </ac:spMkLst>
        </pc:spChg>
        <pc:picChg chg="add mod">
          <ac:chgData name="horsenaround24@gmail.com" userId="21a38c027bbb0b36" providerId="LiveId" clId="{7D28F2E6-C9F4-49AC-B837-8CB82B75A26D}" dt="2025-10-20T17:32:38.523" v="976" actId="1076"/>
          <ac:picMkLst>
            <pc:docMk/>
            <pc:sldMk cId="225742039" sldId="287"/>
            <ac:picMk id="4" creationId="{268B6997-0AC8-687E-3A1D-6AAC05C249F7}"/>
          </ac:picMkLst>
        </pc:picChg>
        <pc:picChg chg="add mod">
          <ac:chgData name="horsenaround24@gmail.com" userId="21a38c027bbb0b36" providerId="LiveId" clId="{7D28F2E6-C9F4-49AC-B837-8CB82B75A26D}" dt="2025-10-20T17:32:45.981" v="979" actId="1076"/>
          <ac:picMkLst>
            <pc:docMk/>
            <pc:sldMk cId="225742039" sldId="287"/>
            <ac:picMk id="5" creationId="{7F3F229A-0D7F-E281-B2C5-FFE890FB6A4F}"/>
          </ac:picMkLst>
        </pc:picChg>
        <pc:picChg chg="add mod">
          <ac:chgData name="horsenaround24@gmail.com" userId="21a38c027bbb0b36" providerId="LiveId" clId="{7D28F2E6-C9F4-49AC-B837-8CB82B75A26D}" dt="2025-10-20T17:32:55.890" v="982" actId="1076"/>
          <ac:picMkLst>
            <pc:docMk/>
            <pc:sldMk cId="225742039" sldId="287"/>
            <ac:picMk id="6" creationId="{9F6243CE-6794-2730-21EB-1B1126E6258C}"/>
          </ac:picMkLst>
        </pc:picChg>
      </pc:sldChg>
      <pc:sldChg chg="addSp delSp modSp new mod">
        <pc:chgData name="horsenaround24@gmail.com" userId="21a38c027bbb0b36" providerId="LiveId" clId="{7D28F2E6-C9F4-49AC-B837-8CB82B75A26D}" dt="2025-10-20T17:33:37.313" v="1023" actId="1076"/>
        <pc:sldMkLst>
          <pc:docMk/>
          <pc:sldMk cId="2428866393" sldId="288"/>
        </pc:sldMkLst>
        <pc:spChg chg="mod">
          <ac:chgData name="horsenaround24@gmail.com" userId="21a38c027bbb0b36" providerId="LiveId" clId="{7D28F2E6-C9F4-49AC-B837-8CB82B75A26D}" dt="2025-10-20T17:33:18.352" v="1015" actId="20577"/>
          <ac:spMkLst>
            <pc:docMk/>
            <pc:sldMk cId="2428866393" sldId="288"/>
            <ac:spMk id="2" creationId="{CDEEE6EF-F3C5-F879-42A7-046DE5C86DA2}"/>
          </ac:spMkLst>
        </pc:spChg>
        <pc:spChg chg="del">
          <ac:chgData name="horsenaround24@gmail.com" userId="21a38c027bbb0b36" providerId="LiveId" clId="{7D28F2E6-C9F4-49AC-B837-8CB82B75A26D}" dt="2025-10-20T17:33:20.707" v="1016" actId="478"/>
          <ac:spMkLst>
            <pc:docMk/>
            <pc:sldMk cId="2428866393" sldId="288"/>
            <ac:spMk id="3" creationId="{5B86759D-E508-F1B7-FFF5-7B61DCD127F7}"/>
          </ac:spMkLst>
        </pc:spChg>
        <pc:picChg chg="add mod">
          <ac:chgData name="horsenaround24@gmail.com" userId="21a38c027bbb0b36" providerId="LiveId" clId="{7D28F2E6-C9F4-49AC-B837-8CB82B75A26D}" dt="2025-10-20T17:33:30.094" v="1020" actId="14100"/>
          <ac:picMkLst>
            <pc:docMk/>
            <pc:sldMk cId="2428866393" sldId="288"/>
            <ac:picMk id="4" creationId="{C9FA16CA-DAC6-3819-AF74-1FB632D9C928}"/>
          </ac:picMkLst>
        </pc:picChg>
        <pc:picChg chg="add mod">
          <ac:chgData name="horsenaround24@gmail.com" userId="21a38c027bbb0b36" providerId="LiveId" clId="{7D28F2E6-C9F4-49AC-B837-8CB82B75A26D}" dt="2025-10-20T17:33:37.313" v="1023" actId="1076"/>
          <ac:picMkLst>
            <pc:docMk/>
            <pc:sldMk cId="2428866393" sldId="288"/>
            <ac:picMk id="5" creationId="{A5D40DE7-8322-96D3-AB36-EC6BBFF13F77}"/>
          </ac:picMkLst>
        </pc:picChg>
      </pc:sldChg>
      <pc:sldChg chg="addSp delSp modSp new mod">
        <pc:chgData name="horsenaround24@gmail.com" userId="21a38c027bbb0b36" providerId="LiveId" clId="{7D28F2E6-C9F4-49AC-B837-8CB82B75A26D}" dt="2025-10-20T17:34:15.142" v="1050" actId="1076"/>
        <pc:sldMkLst>
          <pc:docMk/>
          <pc:sldMk cId="3899475695" sldId="289"/>
        </pc:sldMkLst>
        <pc:spChg chg="mod">
          <ac:chgData name="horsenaround24@gmail.com" userId="21a38c027bbb0b36" providerId="LiveId" clId="{7D28F2E6-C9F4-49AC-B837-8CB82B75A26D}" dt="2025-10-20T17:33:49.858" v="1043" actId="20577"/>
          <ac:spMkLst>
            <pc:docMk/>
            <pc:sldMk cId="3899475695" sldId="289"/>
            <ac:spMk id="2" creationId="{33180BAF-70B1-8DE1-CD73-C2D93E3EBDB2}"/>
          </ac:spMkLst>
        </pc:spChg>
        <pc:spChg chg="del">
          <ac:chgData name="horsenaround24@gmail.com" userId="21a38c027bbb0b36" providerId="LiveId" clId="{7D28F2E6-C9F4-49AC-B837-8CB82B75A26D}" dt="2025-10-20T17:33:52.196" v="1044" actId="478"/>
          <ac:spMkLst>
            <pc:docMk/>
            <pc:sldMk cId="3899475695" sldId="289"/>
            <ac:spMk id="3" creationId="{76CD1289-4035-716C-E081-455F249597CC}"/>
          </ac:spMkLst>
        </pc:spChg>
        <pc:picChg chg="add mod">
          <ac:chgData name="horsenaround24@gmail.com" userId="21a38c027bbb0b36" providerId="LiveId" clId="{7D28F2E6-C9F4-49AC-B837-8CB82B75A26D}" dt="2025-10-20T17:34:04.061" v="1047" actId="1076"/>
          <ac:picMkLst>
            <pc:docMk/>
            <pc:sldMk cId="3899475695" sldId="289"/>
            <ac:picMk id="4" creationId="{BFE5B791-E34B-CFF5-59B6-A6D129CBAB5A}"/>
          </ac:picMkLst>
        </pc:picChg>
        <pc:picChg chg="add mod">
          <ac:chgData name="horsenaround24@gmail.com" userId="21a38c027bbb0b36" providerId="LiveId" clId="{7D28F2E6-C9F4-49AC-B837-8CB82B75A26D}" dt="2025-10-20T17:34:15.142" v="1050" actId="1076"/>
          <ac:picMkLst>
            <pc:docMk/>
            <pc:sldMk cId="3899475695" sldId="289"/>
            <ac:picMk id="5" creationId="{210C4FD6-9732-FDF7-56C9-0EDFCA51A330}"/>
          </ac:picMkLst>
        </pc:picChg>
      </pc:sldChg>
      <pc:sldChg chg="addSp delSp modSp new mod">
        <pc:chgData name="horsenaround24@gmail.com" userId="21a38c027bbb0b36" providerId="LiveId" clId="{7D28F2E6-C9F4-49AC-B837-8CB82B75A26D}" dt="2025-10-20T17:34:49.656" v="1072" actId="1076"/>
        <pc:sldMkLst>
          <pc:docMk/>
          <pc:sldMk cId="1055166693" sldId="290"/>
        </pc:sldMkLst>
        <pc:spChg chg="mod">
          <ac:chgData name="horsenaround24@gmail.com" userId="21a38c027bbb0b36" providerId="LiveId" clId="{7D28F2E6-C9F4-49AC-B837-8CB82B75A26D}" dt="2025-10-20T17:34:25.321" v="1063" actId="20577"/>
          <ac:spMkLst>
            <pc:docMk/>
            <pc:sldMk cId="1055166693" sldId="290"/>
            <ac:spMk id="2" creationId="{3711C88C-9F32-D0DF-8A35-91D1CEEA6DDD}"/>
          </ac:spMkLst>
        </pc:spChg>
        <pc:spChg chg="del">
          <ac:chgData name="horsenaround24@gmail.com" userId="21a38c027bbb0b36" providerId="LiveId" clId="{7D28F2E6-C9F4-49AC-B837-8CB82B75A26D}" dt="2025-10-20T17:34:27.771" v="1064" actId="478"/>
          <ac:spMkLst>
            <pc:docMk/>
            <pc:sldMk cId="1055166693" sldId="290"/>
            <ac:spMk id="3" creationId="{A492AF0F-7CFD-E0E2-5C2C-AF8E408669EB}"/>
          </ac:spMkLst>
        </pc:spChg>
        <pc:picChg chg="add mod">
          <ac:chgData name="horsenaround24@gmail.com" userId="21a38c027bbb0b36" providerId="LiveId" clId="{7D28F2E6-C9F4-49AC-B837-8CB82B75A26D}" dt="2025-10-20T17:34:38.811" v="1068" actId="1076"/>
          <ac:picMkLst>
            <pc:docMk/>
            <pc:sldMk cId="1055166693" sldId="290"/>
            <ac:picMk id="4" creationId="{18FEB878-C84E-DC33-BC79-0000DA3E44F0}"/>
          </ac:picMkLst>
        </pc:picChg>
        <pc:picChg chg="add mod">
          <ac:chgData name="horsenaround24@gmail.com" userId="21a38c027bbb0b36" providerId="LiveId" clId="{7D28F2E6-C9F4-49AC-B837-8CB82B75A26D}" dt="2025-10-20T17:34:49.656" v="1072" actId="1076"/>
          <ac:picMkLst>
            <pc:docMk/>
            <pc:sldMk cId="1055166693" sldId="290"/>
            <ac:picMk id="5" creationId="{31DD5736-41CF-BA29-6101-EA6C5B9449AA}"/>
          </ac:picMkLst>
        </pc:picChg>
      </pc:sldChg>
      <pc:sldChg chg="addSp delSp modSp new mod">
        <pc:chgData name="horsenaround24@gmail.com" userId="21a38c027bbb0b36" providerId="LiveId" clId="{7D28F2E6-C9F4-49AC-B837-8CB82B75A26D}" dt="2025-10-20T17:35:20.727" v="1098" actId="1076"/>
        <pc:sldMkLst>
          <pc:docMk/>
          <pc:sldMk cId="221514250" sldId="291"/>
        </pc:sldMkLst>
        <pc:spChg chg="mod">
          <ac:chgData name="horsenaround24@gmail.com" userId="21a38c027bbb0b36" providerId="LiveId" clId="{7D28F2E6-C9F4-49AC-B837-8CB82B75A26D}" dt="2025-10-20T17:35:00.232" v="1091" actId="20577"/>
          <ac:spMkLst>
            <pc:docMk/>
            <pc:sldMk cId="221514250" sldId="291"/>
            <ac:spMk id="2" creationId="{B0203314-EBA7-CB1A-7596-00B82655E2C9}"/>
          </ac:spMkLst>
        </pc:spChg>
        <pc:spChg chg="del">
          <ac:chgData name="horsenaround24@gmail.com" userId="21a38c027bbb0b36" providerId="LiveId" clId="{7D28F2E6-C9F4-49AC-B837-8CB82B75A26D}" dt="2025-10-20T17:35:02.554" v="1092" actId="478"/>
          <ac:spMkLst>
            <pc:docMk/>
            <pc:sldMk cId="221514250" sldId="291"/>
            <ac:spMk id="3" creationId="{19C1CC4B-FD25-250B-7D1B-52F2C21F2A3A}"/>
          </ac:spMkLst>
        </pc:spChg>
        <pc:picChg chg="add mod">
          <ac:chgData name="horsenaround24@gmail.com" userId="21a38c027bbb0b36" providerId="LiveId" clId="{7D28F2E6-C9F4-49AC-B837-8CB82B75A26D}" dt="2025-10-20T17:35:12.635" v="1095" actId="1076"/>
          <ac:picMkLst>
            <pc:docMk/>
            <pc:sldMk cId="221514250" sldId="291"/>
            <ac:picMk id="4" creationId="{AB965645-66BF-8A50-E010-0120CF58825C}"/>
          </ac:picMkLst>
        </pc:picChg>
        <pc:picChg chg="add mod">
          <ac:chgData name="horsenaround24@gmail.com" userId="21a38c027bbb0b36" providerId="LiveId" clId="{7D28F2E6-C9F4-49AC-B837-8CB82B75A26D}" dt="2025-10-20T17:35:20.727" v="1098" actId="1076"/>
          <ac:picMkLst>
            <pc:docMk/>
            <pc:sldMk cId="221514250" sldId="291"/>
            <ac:picMk id="5" creationId="{32E3745A-71C7-34EA-407F-699EEF20DC76}"/>
          </ac:picMkLst>
        </pc:picChg>
      </pc:sldChg>
      <pc:sldChg chg="addSp delSp modSp new mod">
        <pc:chgData name="horsenaround24@gmail.com" userId="21a38c027bbb0b36" providerId="LiveId" clId="{7D28F2E6-C9F4-49AC-B837-8CB82B75A26D}" dt="2025-10-20T17:35:57.214" v="1121" actId="1076"/>
        <pc:sldMkLst>
          <pc:docMk/>
          <pc:sldMk cId="3092879778" sldId="292"/>
        </pc:sldMkLst>
        <pc:spChg chg="mod">
          <ac:chgData name="horsenaround24@gmail.com" userId="21a38c027bbb0b36" providerId="LiveId" clId="{7D28F2E6-C9F4-49AC-B837-8CB82B75A26D}" dt="2025-10-20T17:35:34.059" v="1111" actId="20577"/>
          <ac:spMkLst>
            <pc:docMk/>
            <pc:sldMk cId="3092879778" sldId="292"/>
            <ac:spMk id="2" creationId="{79F1D20D-D52B-FA8E-5295-32BCF2AF8138}"/>
          </ac:spMkLst>
        </pc:spChg>
        <pc:spChg chg="del">
          <ac:chgData name="horsenaround24@gmail.com" userId="21a38c027bbb0b36" providerId="LiveId" clId="{7D28F2E6-C9F4-49AC-B837-8CB82B75A26D}" dt="2025-10-20T17:35:36.660" v="1112" actId="478"/>
          <ac:spMkLst>
            <pc:docMk/>
            <pc:sldMk cId="3092879778" sldId="292"/>
            <ac:spMk id="3" creationId="{228B9DF9-A424-60CA-A09F-13E2A9175520}"/>
          </ac:spMkLst>
        </pc:spChg>
        <pc:picChg chg="add mod">
          <ac:chgData name="horsenaround24@gmail.com" userId="21a38c027bbb0b36" providerId="LiveId" clId="{7D28F2E6-C9F4-49AC-B837-8CB82B75A26D}" dt="2025-10-20T17:35:45.579" v="1116" actId="1076"/>
          <ac:picMkLst>
            <pc:docMk/>
            <pc:sldMk cId="3092879778" sldId="292"/>
            <ac:picMk id="4" creationId="{3CB8B073-43DE-B75C-E9BD-B9A0DB6DD820}"/>
          </ac:picMkLst>
        </pc:picChg>
        <pc:picChg chg="add mod">
          <ac:chgData name="horsenaround24@gmail.com" userId="21a38c027bbb0b36" providerId="LiveId" clId="{7D28F2E6-C9F4-49AC-B837-8CB82B75A26D}" dt="2025-10-20T17:35:57.214" v="1121" actId="1076"/>
          <ac:picMkLst>
            <pc:docMk/>
            <pc:sldMk cId="3092879778" sldId="292"/>
            <ac:picMk id="5" creationId="{8F33D28E-F049-6D5E-61E9-4B8D3E589879}"/>
          </ac:picMkLst>
        </pc:picChg>
      </pc:sldChg>
      <pc:sldChg chg="addSp delSp modSp new mod">
        <pc:chgData name="horsenaround24@gmail.com" userId="21a38c027bbb0b36" providerId="LiveId" clId="{7D28F2E6-C9F4-49AC-B837-8CB82B75A26D}" dt="2025-10-20T17:37:04.408" v="1181" actId="20577"/>
        <pc:sldMkLst>
          <pc:docMk/>
          <pc:sldMk cId="3909863664" sldId="293"/>
        </pc:sldMkLst>
        <pc:spChg chg="mod">
          <ac:chgData name="horsenaround24@gmail.com" userId="21a38c027bbb0b36" providerId="LiveId" clId="{7D28F2E6-C9F4-49AC-B837-8CB82B75A26D}" dt="2025-10-20T17:36:10.416" v="1135" actId="20577"/>
          <ac:spMkLst>
            <pc:docMk/>
            <pc:sldMk cId="3909863664" sldId="293"/>
            <ac:spMk id="2" creationId="{6A56EDEE-0CA8-0FE1-06F6-A437F1E869D2}"/>
          </ac:spMkLst>
        </pc:spChg>
        <pc:spChg chg="add del mod">
          <ac:chgData name="horsenaround24@gmail.com" userId="21a38c027bbb0b36" providerId="LiveId" clId="{7D28F2E6-C9F4-49AC-B837-8CB82B75A26D}" dt="2025-10-20T17:37:04.408" v="1181" actId="20577"/>
          <ac:spMkLst>
            <pc:docMk/>
            <pc:sldMk cId="3909863664" sldId="293"/>
            <ac:spMk id="3" creationId="{B7D45EE1-399B-CA7A-6320-89D984D9372F}"/>
          </ac:spMkLst>
        </pc:spChg>
      </pc:sldChg>
      <pc:sldChg chg="addSp delSp modSp new mod">
        <pc:chgData name="horsenaround24@gmail.com" userId="21a38c027bbb0b36" providerId="LiveId" clId="{7D28F2E6-C9F4-49AC-B837-8CB82B75A26D}" dt="2025-10-20T17:41:29.358" v="1202" actId="1076"/>
        <pc:sldMkLst>
          <pc:docMk/>
          <pc:sldMk cId="3083998588" sldId="294"/>
        </pc:sldMkLst>
        <pc:spChg chg="mod">
          <ac:chgData name="horsenaround24@gmail.com" userId="21a38c027bbb0b36" providerId="LiveId" clId="{7D28F2E6-C9F4-49AC-B837-8CB82B75A26D}" dt="2025-10-20T17:40:50.315" v="1194" actId="20577"/>
          <ac:spMkLst>
            <pc:docMk/>
            <pc:sldMk cId="3083998588" sldId="294"/>
            <ac:spMk id="2" creationId="{3D0972B7-B4F9-ED84-6057-2CF111A76D27}"/>
          </ac:spMkLst>
        </pc:spChg>
        <pc:spChg chg="del">
          <ac:chgData name="horsenaround24@gmail.com" userId="21a38c027bbb0b36" providerId="LiveId" clId="{7D28F2E6-C9F4-49AC-B837-8CB82B75A26D}" dt="2025-10-20T17:40:58.294" v="1195" actId="478"/>
          <ac:spMkLst>
            <pc:docMk/>
            <pc:sldMk cId="3083998588" sldId="294"/>
            <ac:spMk id="3" creationId="{4353B0B7-98FF-1753-B561-547D9B1118DD}"/>
          </ac:spMkLst>
        </pc:spChg>
        <pc:picChg chg="add mod">
          <ac:chgData name="horsenaround24@gmail.com" userId="21a38c027bbb0b36" providerId="LiveId" clId="{7D28F2E6-C9F4-49AC-B837-8CB82B75A26D}" dt="2025-10-20T17:41:17.562" v="1199" actId="1076"/>
          <ac:picMkLst>
            <pc:docMk/>
            <pc:sldMk cId="3083998588" sldId="294"/>
            <ac:picMk id="4" creationId="{FA269EFD-7445-2869-2E39-EFD93087A7E2}"/>
          </ac:picMkLst>
        </pc:picChg>
        <pc:picChg chg="add mod">
          <ac:chgData name="horsenaround24@gmail.com" userId="21a38c027bbb0b36" providerId="LiveId" clId="{7D28F2E6-C9F4-49AC-B837-8CB82B75A26D}" dt="2025-10-20T17:41:29.358" v="1202" actId="1076"/>
          <ac:picMkLst>
            <pc:docMk/>
            <pc:sldMk cId="3083998588" sldId="294"/>
            <ac:picMk id="5" creationId="{A823272A-5D99-C001-B493-EB0F0B33FDFB}"/>
          </ac:picMkLst>
        </pc:picChg>
      </pc:sldChg>
      <pc:sldChg chg="addSp delSp modSp new mod">
        <pc:chgData name="horsenaround24@gmail.com" userId="21a38c027bbb0b36" providerId="LiveId" clId="{7D28F2E6-C9F4-49AC-B837-8CB82B75A26D}" dt="2025-10-20T17:42:26.204" v="1228" actId="1076"/>
        <pc:sldMkLst>
          <pc:docMk/>
          <pc:sldMk cId="3400402954" sldId="295"/>
        </pc:sldMkLst>
        <pc:spChg chg="mod">
          <ac:chgData name="horsenaround24@gmail.com" userId="21a38c027bbb0b36" providerId="LiveId" clId="{7D28F2E6-C9F4-49AC-B837-8CB82B75A26D}" dt="2025-10-20T17:41:43.874" v="1216" actId="20577"/>
          <ac:spMkLst>
            <pc:docMk/>
            <pc:sldMk cId="3400402954" sldId="295"/>
            <ac:spMk id="2" creationId="{15E93646-C7B2-73E7-C40F-2E0AF8770930}"/>
          </ac:spMkLst>
        </pc:spChg>
        <pc:spChg chg="del">
          <ac:chgData name="horsenaround24@gmail.com" userId="21a38c027bbb0b36" providerId="LiveId" clId="{7D28F2E6-C9F4-49AC-B837-8CB82B75A26D}" dt="2025-10-20T17:41:49.063" v="1217" actId="478"/>
          <ac:spMkLst>
            <pc:docMk/>
            <pc:sldMk cId="3400402954" sldId="295"/>
            <ac:spMk id="3" creationId="{57DB6F96-B03E-A486-4AD2-923C214EDF0C}"/>
          </ac:spMkLst>
        </pc:spChg>
        <pc:picChg chg="add mod">
          <ac:chgData name="horsenaround24@gmail.com" userId="21a38c027bbb0b36" providerId="LiveId" clId="{7D28F2E6-C9F4-49AC-B837-8CB82B75A26D}" dt="2025-10-20T17:42:03.502" v="1221" actId="1076"/>
          <ac:picMkLst>
            <pc:docMk/>
            <pc:sldMk cId="3400402954" sldId="295"/>
            <ac:picMk id="4" creationId="{3A018147-6B61-3EE9-EC4C-11E0BB97C1D5}"/>
          </ac:picMkLst>
        </pc:picChg>
        <pc:picChg chg="add mod">
          <ac:chgData name="horsenaround24@gmail.com" userId="21a38c027bbb0b36" providerId="LiveId" clId="{7D28F2E6-C9F4-49AC-B837-8CB82B75A26D}" dt="2025-10-20T17:42:13.099" v="1224" actId="1076"/>
          <ac:picMkLst>
            <pc:docMk/>
            <pc:sldMk cId="3400402954" sldId="295"/>
            <ac:picMk id="5" creationId="{3B3D27EA-5505-0451-9FE1-D9F81F13C18C}"/>
          </ac:picMkLst>
        </pc:picChg>
        <pc:picChg chg="add mod">
          <ac:chgData name="horsenaround24@gmail.com" userId="21a38c027bbb0b36" providerId="LiveId" clId="{7D28F2E6-C9F4-49AC-B837-8CB82B75A26D}" dt="2025-10-20T17:42:26.204" v="1228" actId="1076"/>
          <ac:picMkLst>
            <pc:docMk/>
            <pc:sldMk cId="3400402954" sldId="295"/>
            <ac:picMk id="6" creationId="{F2768F76-4B6D-9AC8-44BC-B6863A1F27C5}"/>
          </ac:picMkLst>
        </pc:picChg>
      </pc:sldChg>
      <pc:sldChg chg="addSp delSp modSp new mod">
        <pc:chgData name="horsenaround24@gmail.com" userId="21a38c027bbb0b36" providerId="LiveId" clId="{7D28F2E6-C9F4-49AC-B837-8CB82B75A26D}" dt="2025-10-20T17:43:06.298" v="1261" actId="1076"/>
        <pc:sldMkLst>
          <pc:docMk/>
          <pc:sldMk cId="406959593" sldId="296"/>
        </pc:sldMkLst>
        <pc:spChg chg="mod">
          <ac:chgData name="horsenaround24@gmail.com" userId="21a38c027bbb0b36" providerId="LiveId" clId="{7D28F2E6-C9F4-49AC-B837-8CB82B75A26D}" dt="2025-10-20T17:42:45.721" v="1253" actId="20577"/>
          <ac:spMkLst>
            <pc:docMk/>
            <pc:sldMk cId="406959593" sldId="296"/>
            <ac:spMk id="2" creationId="{7F88CB9D-3C5C-E698-E3B8-A77AC135937A}"/>
          </ac:spMkLst>
        </pc:spChg>
        <pc:spChg chg="del">
          <ac:chgData name="horsenaround24@gmail.com" userId="21a38c027bbb0b36" providerId="LiveId" clId="{7D28F2E6-C9F4-49AC-B837-8CB82B75A26D}" dt="2025-10-20T17:42:48.402" v="1254" actId="478"/>
          <ac:spMkLst>
            <pc:docMk/>
            <pc:sldMk cId="406959593" sldId="296"/>
            <ac:spMk id="3" creationId="{B11CCDF4-9099-FC10-AD0B-D0D803CDCE68}"/>
          </ac:spMkLst>
        </pc:spChg>
        <pc:picChg chg="add mod">
          <ac:chgData name="horsenaround24@gmail.com" userId="21a38c027bbb0b36" providerId="LiveId" clId="{7D28F2E6-C9F4-49AC-B837-8CB82B75A26D}" dt="2025-10-20T17:42:58.479" v="1258" actId="1076"/>
          <ac:picMkLst>
            <pc:docMk/>
            <pc:sldMk cId="406959593" sldId="296"/>
            <ac:picMk id="4" creationId="{F3A2FAC0-6F6A-AED5-B8D1-349E8903E8CE}"/>
          </ac:picMkLst>
        </pc:picChg>
        <pc:picChg chg="add mod">
          <ac:chgData name="horsenaround24@gmail.com" userId="21a38c027bbb0b36" providerId="LiveId" clId="{7D28F2E6-C9F4-49AC-B837-8CB82B75A26D}" dt="2025-10-20T17:43:06.298" v="1261" actId="1076"/>
          <ac:picMkLst>
            <pc:docMk/>
            <pc:sldMk cId="406959593" sldId="296"/>
            <ac:picMk id="5" creationId="{4CE23027-F4D8-0AB8-E6EA-AE7C5DCC37A4}"/>
          </ac:picMkLst>
        </pc:picChg>
      </pc:sldChg>
      <pc:sldChg chg="addSp delSp modSp new mod">
        <pc:chgData name="horsenaround24@gmail.com" userId="21a38c027bbb0b36" providerId="LiveId" clId="{7D28F2E6-C9F4-49AC-B837-8CB82B75A26D}" dt="2025-10-20T17:43:48.963" v="1289" actId="1076"/>
        <pc:sldMkLst>
          <pc:docMk/>
          <pc:sldMk cId="4170284802" sldId="297"/>
        </pc:sldMkLst>
        <pc:spChg chg="mod">
          <ac:chgData name="horsenaround24@gmail.com" userId="21a38c027bbb0b36" providerId="LiveId" clId="{7D28F2E6-C9F4-49AC-B837-8CB82B75A26D}" dt="2025-10-20T17:43:17.762" v="1278" actId="20577"/>
          <ac:spMkLst>
            <pc:docMk/>
            <pc:sldMk cId="4170284802" sldId="297"/>
            <ac:spMk id="2" creationId="{55FB01DC-9B37-C5A5-F7F1-2FC76668FDC3}"/>
          </ac:spMkLst>
        </pc:spChg>
        <pc:spChg chg="del">
          <ac:chgData name="horsenaround24@gmail.com" userId="21a38c027bbb0b36" providerId="LiveId" clId="{7D28F2E6-C9F4-49AC-B837-8CB82B75A26D}" dt="2025-10-20T17:43:21.400" v="1279" actId="478"/>
          <ac:spMkLst>
            <pc:docMk/>
            <pc:sldMk cId="4170284802" sldId="297"/>
            <ac:spMk id="3" creationId="{AE307992-3FEF-6C70-C5AB-EBCB6A72243D}"/>
          </ac:spMkLst>
        </pc:spChg>
        <pc:picChg chg="add mod">
          <ac:chgData name="horsenaround24@gmail.com" userId="21a38c027bbb0b36" providerId="LiveId" clId="{7D28F2E6-C9F4-49AC-B837-8CB82B75A26D}" dt="2025-10-20T17:43:29.452" v="1282" actId="1076"/>
          <ac:picMkLst>
            <pc:docMk/>
            <pc:sldMk cId="4170284802" sldId="297"/>
            <ac:picMk id="4" creationId="{C49B26FA-02EA-76CF-66E9-FBB65B0BB87C}"/>
          </ac:picMkLst>
        </pc:picChg>
        <pc:picChg chg="add mod">
          <ac:chgData name="horsenaround24@gmail.com" userId="21a38c027bbb0b36" providerId="LiveId" clId="{7D28F2E6-C9F4-49AC-B837-8CB82B75A26D}" dt="2025-10-20T17:43:37.616" v="1285" actId="1076"/>
          <ac:picMkLst>
            <pc:docMk/>
            <pc:sldMk cId="4170284802" sldId="297"/>
            <ac:picMk id="5" creationId="{1634DFD3-9D7B-55AD-B4E2-576DDCF46A6B}"/>
          </ac:picMkLst>
        </pc:picChg>
        <pc:picChg chg="add mod">
          <ac:chgData name="horsenaround24@gmail.com" userId="21a38c027bbb0b36" providerId="LiveId" clId="{7D28F2E6-C9F4-49AC-B837-8CB82B75A26D}" dt="2025-10-20T17:43:48.963" v="1289" actId="1076"/>
          <ac:picMkLst>
            <pc:docMk/>
            <pc:sldMk cId="4170284802" sldId="297"/>
            <ac:picMk id="6" creationId="{783252DA-D7A3-40D8-FC04-BB5ACC467547}"/>
          </ac:picMkLst>
        </pc:picChg>
      </pc:sldChg>
      <pc:sldChg chg="addSp delSp modSp new mod">
        <pc:chgData name="horsenaround24@gmail.com" userId="21a38c027bbb0b36" providerId="LiveId" clId="{7D28F2E6-C9F4-49AC-B837-8CB82B75A26D}" dt="2025-10-20T17:44:32.672" v="1343" actId="1076"/>
        <pc:sldMkLst>
          <pc:docMk/>
          <pc:sldMk cId="3033183275" sldId="298"/>
        </pc:sldMkLst>
        <pc:spChg chg="mod">
          <ac:chgData name="horsenaround24@gmail.com" userId="21a38c027bbb0b36" providerId="LiveId" clId="{7D28F2E6-C9F4-49AC-B837-8CB82B75A26D}" dt="2025-10-20T17:44:14.868" v="1335" actId="20577"/>
          <ac:spMkLst>
            <pc:docMk/>
            <pc:sldMk cId="3033183275" sldId="298"/>
            <ac:spMk id="2" creationId="{3EECA5C4-1800-047A-450C-7432B63C33C7}"/>
          </ac:spMkLst>
        </pc:spChg>
        <pc:spChg chg="del">
          <ac:chgData name="horsenaround24@gmail.com" userId="21a38c027bbb0b36" providerId="LiveId" clId="{7D28F2E6-C9F4-49AC-B837-8CB82B75A26D}" dt="2025-10-20T17:44:17.538" v="1336" actId="478"/>
          <ac:spMkLst>
            <pc:docMk/>
            <pc:sldMk cId="3033183275" sldId="298"/>
            <ac:spMk id="3" creationId="{EC4BEABA-B778-C481-E2E8-8494D0EFBEBB}"/>
          </ac:spMkLst>
        </pc:spChg>
        <pc:picChg chg="add mod">
          <ac:chgData name="horsenaround24@gmail.com" userId="21a38c027bbb0b36" providerId="LiveId" clId="{7D28F2E6-C9F4-49AC-B837-8CB82B75A26D}" dt="2025-10-20T17:44:25.484" v="1340" actId="1076"/>
          <ac:picMkLst>
            <pc:docMk/>
            <pc:sldMk cId="3033183275" sldId="298"/>
            <ac:picMk id="4" creationId="{08EB7281-84F9-7A8B-4026-79C24E09F530}"/>
          </ac:picMkLst>
        </pc:picChg>
        <pc:picChg chg="add mod">
          <ac:chgData name="horsenaround24@gmail.com" userId="21a38c027bbb0b36" providerId="LiveId" clId="{7D28F2E6-C9F4-49AC-B837-8CB82B75A26D}" dt="2025-10-20T17:44:32.672" v="1343" actId="1076"/>
          <ac:picMkLst>
            <pc:docMk/>
            <pc:sldMk cId="3033183275" sldId="298"/>
            <ac:picMk id="5" creationId="{C2A1565E-3179-F955-0266-C242609B8778}"/>
          </ac:picMkLst>
        </pc:picChg>
      </pc:sldChg>
      <pc:sldChg chg="modSp new mod">
        <pc:chgData name="horsenaround24@gmail.com" userId="21a38c027bbb0b36" providerId="LiveId" clId="{7D28F2E6-C9F4-49AC-B837-8CB82B75A26D}" dt="2025-10-20T17:45:43.300" v="1436" actId="20577"/>
        <pc:sldMkLst>
          <pc:docMk/>
          <pc:sldMk cId="595840286" sldId="299"/>
        </pc:sldMkLst>
        <pc:spChg chg="mod">
          <ac:chgData name="horsenaround24@gmail.com" userId="21a38c027bbb0b36" providerId="LiveId" clId="{7D28F2E6-C9F4-49AC-B837-8CB82B75A26D}" dt="2025-10-20T17:44:42.975" v="1353" actId="20577"/>
          <ac:spMkLst>
            <pc:docMk/>
            <pc:sldMk cId="595840286" sldId="299"/>
            <ac:spMk id="2" creationId="{07BCFF40-2D73-6427-FB98-78BB8FB4B651}"/>
          </ac:spMkLst>
        </pc:spChg>
        <pc:spChg chg="mod">
          <ac:chgData name="horsenaround24@gmail.com" userId="21a38c027bbb0b36" providerId="LiveId" clId="{7D28F2E6-C9F4-49AC-B837-8CB82B75A26D}" dt="2025-10-20T17:45:43.300" v="1436" actId="20577"/>
          <ac:spMkLst>
            <pc:docMk/>
            <pc:sldMk cId="595840286" sldId="299"/>
            <ac:spMk id="3" creationId="{6F6B0DFB-A982-F3BB-5A98-0A84B5C35105}"/>
          </ac:spMkLst>
        </pc:spChg>
      </pc:sldChg>
      <pc:sldChg chg="addSp delSp modSp new mod">
        <pc:chgData name="horsenaround24@gmail.com" userId="21a38c027bbb0b36" providerId="LiveId" clId="{7D28F2E6-C9F4-49AC-B837-8CB82B75A26D}" dt="2025-10-20T18:14:07.919" v="1473" actId="1076"/>
        <pc:sldMkLst>
          <pc:docMk/>
          <pc:sldMk cId="2820029867" sldId="300"/>
        </pc:sldMkLst>
        <pc:spChg chg="mod">
          <ac:chgData name="horsenaround24@gmail.com" userId="21a38c027bbb0b36" providerId="LiveId" clId="{7D28F2E6-C9F4-49AC-B837-8CB82B75A26D}" dt="2025-10-20T17:46:00.022" v="1466" actId="20577"/>
          <ac:spMkLst>
            <pc:docMk/>
            <pc:sldMk cId="2820029867" sldId="300"/>
            <ac:spMk id="2" creationId="{FA905F44-F8DE-2B67-E109-FBE603BBCAC1}"/>
          </ac:spMkLst>
        </pc:spChg>
        <pc:spChg chg="del">
          <ac:chgData name="horsenaround24@gmail.com" userId="21a38c027bbb0b36" providerId="LiveId" clId="{7D28F2E6-C9F4-49AC-B837-8CB82B75A26D}" dt="2025-10-20T17:46:03.088" v="1467" actId="478"/>
          <ac:spMkLst>
            <pc:docMk/>
            <pc:sldMk cId="2820029867" sldId="300"/>
            <ac:spMk id="3" creationId="{C2A46BA1-2640-376D-7B48-4C61452EF10D}"/>
          </ac:spMkLst>
        </pc:spChg>
        <pc:picChg chg="add mod">
          <ac:chgData name="horsenaround24@gmail.com" userId="21a38c027bbb0b36" providerId="LiveId" clId="{7D28F2E6-C9F4-49AC-B837-8CB82B75A26D}" dt="2025-10-20T18:13:53.715" v="1470" actId="1076"/>
          <ac:picMkLst>
            <pc:docMk/>
            <pc:sldMk cId="2820029867" sldId="300"/>
            <ac:picMk id="3" creationId="{5D576181-91EA-D3F3-46D5-A724C0CD0EE9}"/>
          </ac:picMkLst>
        </pc:picChg>
        <pc:picChg chg="add mod">
          <ac:chgData name="horsenaround24@gmail.com" userId="21a38c027bbb0b36" providerId="LiveId" clId="{7D28F2E6-C9F4-49AC-B837-8CB82B75A26D}" dt="2025-10-20T18:14:07.919" v="1473" actId="1076"/>
          <ac:picMkLst>
            <pc:docMk/>
            <pc:sldMk cId="2820029867" sldId="300"/>
            <ac:picMk id="4" creationId="{EF7A416B-A702-6986-7193-47FDDE9D44D0}"/>
          </ac:picMkLst>
        </pc:picChg>
      </pc:sldChg>
      <pc:sldChg chg="addSp delSp modSp new mod">
        <pc:chgData name="horsenaround24@gmail.com" userId="21a38c027bbb0b36" providerId="LiveId" clId="{7D28F2E6-C9F4-49AC-B837-8CB82B75A26D}" dt="2025-10-20T18:15:34.843" v="1508" actId="1076"/>
        <pc:sldMkLst>
          <pc:docMk/>
          <pc:sldMk cId="684407831" sldId="301"/>
        </pc:sldMkLst>
        <pc:spChg chg="mod">
          <ac:chgData name="horsenaround24@gmail.com" userId="21a38c027bbb0b36" providerId="LiveId" clId="{7D28F2E6-C9F4-49AC-B837-8CB82B75A26D}" dt="2025-10-20T18:14:20.452" v="1487" actId="20577"/>
          <ac:spMkLst>
            <pc:docMk/>
            <pc:sldMk cId="684407831" sldId="301"/>
            <ac:spMk id="2" creationId="{559910A2-38D0-1A61-BE87-5A8DD2A93282}"/>
          </ac:spMkLst>
        </pc:spChg>
        <pc:spChg chg="del">
          <ac:chgData name="horsenaround24@gmail.com" userId="21a38c027bbb0b36" providerId="LiveId" clId="{7D28F2E6-C9F4-49AC-B837-8CB82B75A26D}" dt="2025-10-20T18:14:22.252" v="1488" actId="478"/>
          <ac:spMkLst>
            <pc:docMk/>
            <pc:sldMk cId="684407831" sldId="301"/>
            <ac:spMk id="3" creationId="{D611CA24-5134-6158-91FE-61D42B80BA07}"/>
          </ac:spMkLst>
        </pc:spChg>
        <pc:picChg chg="add mod">
          <ac:chgData name="horsenaround24@gmail.com" userId="21a38c027bbb0b36" providerId="LiveId" clId="{7D28F2E6-C9F4-49AC-B837-8CB82B75A26D}" dt="2025-10-20T18:14:35.566" v="1492" actId="1076"/>
          <ac:picMkLst>
            <pc:docMk/>
            <pc:sldMk cId="684407831" sldId="301"/>
            <ac:picMk id="4" creationId="{4E390A7F-77E9-8C60-7B20-161409650101}"/>
          </ac:picMkLst>
        </pc:picChg>
        <pc:picChg chg="add mod">
          <ac:chgData name="horsenaround24@gmail.com" userId="21a38c027bbb0b36" providerId="LiveId" clId="{7D28F2E6-C9F4-49AC-B837-8CB82B75A26D}" dt="2025-10-20T18:15:06.092" v="1501" actId="14100"/>
          <ac:picMkLst>
            <pc:docMk/>
            <pc:sldMk cId="684407831" sldId="301"/>
            <ac:picMk id="5" creationId="{169ECF7E-63FE-5449-0AF9-D787F35F847A}"/>
          </ac:picMkLst>
        </pc:picChg>
        <pc:picChg chg="add mod">
          <ac:chgData name="horsenaround24@gmail.com" userId="21a38c027bbb0b36" providerId="LiveId" clId="{7D28F2E6-C9F4-49AC-B837-8CB82B75A26D}" dt="2025-10-20T18:15:21.518" v="1505" actId="1076"/>
          <ac:picMkLst>
            <pc:docMk/>
            <pc:sldMk cId="684407831" sldId="301"/>
            <ac:picMk id="6" creationId="{2499AFD6-8656-A55E-ABCA-692BE4D28F68}"/>
          </ac:picMkLst>
        </pc:picChg>
        <pc:picChg chg="add mod">
          <ac:chgData name="horsenaround24@gmail.com" userId="21a38c027bbb0b36" providerId="LiveId" clId="{7D28F2E6-C9F4-49AC-B837-8CB82B75A26D}" dt="2025-10-20T18:15:34.843" v="1508" actId="1076"/>
          <ac:picMkLst>
            <pc:docMk/>
            <pc:sldMk cId="684407831" sldId="301"/>
            <ac:picMk id="7" creationId="{C818E3A1-EF2F-1331-E666-93661F3A7077}"/>
          </ac:picMkLst>
        </pc:picChg>
      </pc:sldChg>
      <pc:sldChg chg="addSp delSp modSp new mod">
        <pc:chgData name="horsenaround24@gmail.com" userId="21a38c027bbb0b36" providerId="LiveId" clId="{7D28F2E6-C9F4-49AC-B837-8CB82B75A26D}" dt="2025-10-20T18:17:01.852" v="1542" actId="14100"/>
        <pc:sldMkLst>
          <pc:docMk/>
          <pc:sldMk cId="3762089149" sldId="302"/>
        </pc:sldMkLst>
        <pc:spChg chg="mod">
          <ac:chgData name="horsenaround24@gmail.com" userId="21a38c027bbb0b36" providerId="LiveId" clId="{7D28F2E6-C9F4-49AC-B837-8CB82B75A26D}" dt="2025-10-20T18:15:53.211" v="1527" actId="20577"/>
          <ac:spMkLst>
            <pc:docMk/>
            <pc:sldMk cId="3762089149" sldId="302"/>
            <ac:spMk id="2" creationId="{79F38244-90C8-E9D7-7B69-5A3C1BDEC7CC}"/>
          </ac:spMkLst>
        </pc:spChg>
        <pc:spChg chg="del">
          <ac:chgData name="horsenaround24@gmail.com" userId="21a38c027bbb0b36" providerId="LiveId" clId="{7D28F2E6-C9F4-49AC-B837-8CB82B75A26D}" dt="2025-10-20T18:15:55.415" v="1528" actId="478"/>
          <ac:spMkLst>
            <pc:docMk/>
            <pc:sldMk cId="3762089149" sldId="302"/>
            <ac:spMk id="3" creationId="{B8713E35-A0B7-0382-2D8F-DD02EC9741FF}"/>
          </ac:spMkLst>
        </pc:spChg>
        <pc:picChg chg="add mod">
          <ac:chgData name="horsenaround24@gmail.com" userId="21a38c027bbb0b36" providerId="LiveId" clId="{7D28F2E6-C9F4-49AC-B837-8CB82B75A26D}" dt="2025-10-20T18:16:08.156" v="1532" actId="1076"/>
          <ac:picMkLst>
            <pc:docMk/>
            <pc:sldMk cId="3762089149" sldId="302"/>
            <ac:picMk id="4" creationId="{32C1A1A3-9C12-2ACE-0D82-774583D6FEFC}"/>
          </ac:picMkLst>
        </pc:picChg>
        <pc:picChg chg="add mod">
          <ac:chgData name="horsenaround24@gmail.com" userId="21a38c027bbb0b36" providerId="LiveId" clId="{7D28F2E6-C9F4-49AC-B837-8CB82B75A26D}" dt="2025-10-20T18:16:50.429" v="1540" actId="1076"/>
          <ac:picMkLst>
            <pc:docMk/>
            <pc:sldMk cId="3762089149" sldId="302"/>
            <ac:picMk id="5" creationId="{8334AF9A-28AB-3F79-A5C3-7B8B47FF30CE}"/>
          </ac:picMkLst>
        </pc:picChg>
        <pc:picChg chg="add mod">
          <ac:chgData name="horsenaround24@gmail.com" userId="21a38c027bbb0b36" providerId="LiveId" clId="{7D28F2E6-C9F4-49AC-B837-8CB82B75A26D}" dt="2025-10-20T18:17:01.852" v="1542" actId="14100"/>
          <ac:picMkLst>
            <pc:docMk/>
            <pc:sldMk cId="3762089149" sldId="302"/>
            <ac:picMk id="6" creationId="{E725CF5C-4772-1EB3-A6A2-F49AB0CC9C73}"/>
          </ac:picMkLst>
        </pc:picChg>
      </pc:sldChg>
      <pc:sldChg chg="addSp delSp modSp new mod">
        <pc:chgData name="horsenaround24@gmail.com" userId="21a38c027bbb0b36" providerId="LiveId" clId="{7D28F2E6-C9F4-49AC-B837-8CB82B75A26D}" dt="2025-10-20T18:17:59.392" v="1562" actId="1076"/>
        <pc:sldMkLst>
          <pc:docMk/>
          <pc:sldMk cId="668570436" sldId="303"/>
        </pc:sldMkLst>
        <pc:spChg chg="mod">
          <ac:chgData name="horsenaround24@gmail.com" userId="21a38c027bbb0b36" providerId="LiveId" clId="{7D28F2E6-C9F4-49AC-B837-8CB82B75A26D}" dt="2025-10-20T18:17:12.311" v="1551" actId="20577"/>
          <ac:spMkLst>
            <pc:docMk/>
            <pc:sldMk cId="668570436" sldId="303"/>
            <ac:spMk id="2" creationId="{039C1AF7-F0A1-8819-AA54-92EBE228ED89}"/>
          </ac:spMkLst>
        </pc:spChg>
        <pc:spChg chg="del">
          <ac:chgData name="horsenaround24@gmail.com" userId="21a38c027bbb0b36" providerId="LiveId" clId="{7D28F2E6-C9F4-49AC-B837-8CB82B75A26D}" dt="2025-10-20T18:17:14.595" v="1552" actId="478"/>
          <ac:spMkLst>
            <pc:docMk/>
            <pc:sldMk cId="668570436" sldId="303"/>
            <ac:spMk id="3" creationId="{8BC0B744-DCEB-2055-151C-8CF9AE046499}"/>
          </ac:spMkLst>
        </pc:spChg>
        <pc:picChg chg="add mod">
          <ac:chgData name="horsenaround24@gmail.com" userId="21a38c027bbb0b36" providerId="LiveId" clId="{7D28F2E6-C9F4-49AC-B837-8CB82B75A26D}" dt="2025-10-20T18:17:28.847" v="1555" actId="1076"/>
          <ac:picMkLst>
            <pc:docMk/>
            <pc:sldMk cId="668570436" sldId="303"/>
            <ac:picMk id="4" creationId="{501F5D3B-D6DF-8E37-C059-ECC6F8951E9D}"/>
          </ac:picMkLst>
        </pc:picChg>
        <pc:picChg chg="add mod">
          <ac:chgData name="horsenaround24@gmail.com" userId="21a38c027bbb0b36" providerId="LiveId" clId="{7D28F2E6-C9F4-49AC-B837-8CB82B75A26D}" dt="2025-10-20T18:17:43.226" v="1558" actId="1076"/>
          <ac:picMkLst>
            <pc:docMk/>
            <pc:sldMk cId="668570436" sldId="303"/>
            <ac:picMk id="5" creationId="{39EFC7E5-0FB3-E18C-C21F-7878E41FB644}"/>
          </ac:picMkLst>
        </pc:picChg>
        <pc:picChg chg="add mod">
          <ac:chgData name="horsenaround24@gmail.com" userId="21a38c027bbb0b36" providerId="LiveId" clId="{7D28F2E6-C9F4-49AC-B837-8CB82B75A26D}" dt="2025-10-20T18:17:59.392" v="1562" actId="1076"/>
          <ac:picMkLst>
            <pc:docMk/>
            <pc:sldMk cId="668570436" sldId="303"/>
            <ac:picMk id="6" creationId="{41219EE6-EF1D-CB62-3A54-BB1F3BE78DAD}"/>
          </ac:picMkLst>
        </pc:picChg>
      </pc:sldChg>
      <pc:sldChg chg="addSp delSp modSp new mod">
        <pc:chgData name="horsenaround24@gmail.com" userId="21a38c027bbb0b36" providerId="LiveId" clId="{7D28F2E6-C9F4-49AC-B837-8CB82B75A26D}" dt="2025-10-20T18:19:39.055" v="1605" actId="1076"/>
        <pc:sldMkLst>
          <pc:docMk/>
          <pc:sldMk cId="1644144684" sldId="304"/>
        </pc:sldMkLst>
        <pc:spChg chg="mod">
          <ac:chgData name="horsenaround24@gmail.com" userId="21a38c027bbb0b36" providerId="LiveId" clId="{7D28F2E6-C9F4-49AC-B837-8CB82B75A26D}" dt="2025-10-20T18:18:10.381" v="1572" actId="20577"/>
          <ac:spMkLst>
            <pc:docMk/>
            <pc:sldMk cId="1644144684" sldId="304"/>
            <ac:spMk id="2" creationId="{2667CB36-405F-6484-9C2C-F0F13AA36173}"/>
          </ac:spMkLst>
        </pc:spChg>
        <pc:spChg chg="del">
          <ac:chgData name="horsenaround24@gmail.com" userId="21a38c027bbb0b36" providerId="LiveId" clId="{7D28F2E6-C9F4-49AC-B837-8CB82B75A26D}" dt="2025-10-20T18:18:12.766" v="1573" actId="478"/>
          <ac:spMkLst>
            <pc:docMk/>
            <pc:sldMk cId="1644144684" sldId="304"/>
            <ac:spMk id="3" creationId="{813D5CDC-22C0-E5F8-4DDB-E0E217494921}"/>
          </ac:spMkLst>
        </pc:spChg>
        <pc:picChg chg="add mod">
          <ac:chgData name="horsenaround24@gmail.com" userId="21a38c027bbb0b36" providerId="LiveId" clId="{7D28F2E6-C9F4-49AC-B837-8CB82B75A26D}" dt="2025-10-20T18:18:25.901" v="1576" actId="1076"/>
          <ac:picMkLst>
            <pc:docMk/>
            <pc:sldMk cId="1644144684" sldId="304"/>
            <ac:picMk id="4" creationId="{116AACE3-35D3-989A-A53A-3C38B7BEAB24}"/>
          </ac:picMkLst>
        </pc:picChg>
        <pc:picChg chg="add del mod">
          <ac:chgData name="horsenaround24@gmail.com" userId="21a38c027bbb0b36" providerId="LiveId" clId="{7D28F2E6-C9F4-49AC-B837-8CB82B75A26D}" dt="2025-10-20T18:19:35.003" v="1603" actId="478"/>
          <ac:picMkLst>
            <pc:docMk/>
            <pc:sldMk cId="1644144684" sldId="304"/>
            <ac:picMk id="5" creationId="{6881F607-44AF-299F-A071-425E53E5B628}"/>
          </ac:picMkLst>
        </pc:picChg>
        <pc:picChg chg="add mod">
          <ac:chgData name="horsenaround24@gmail.com" userId="21a38c027bbb0b36" providerId="LiveId" clId="{7D28F2E6-C9F4-49AC-B837-8CB82B75A26D}" dt="2025-10-20T18:19:39.055" v="1605" actId="1076"/>
          <ac:picMkLst>
            <pc:docMk/>
            <pc:sldMk cId="1644144684" sldId="304"/>
            <ac:picMk id="6" creationId="{603A1836-585C-355E-3D2E-E7FA6B483179}"/>
          </ac:picMkLst>
        </pc:picChg>
      </pc:sldChg>
      <pc:sldChg chg="addSp delSp modSp new mod">
        <pc:chgData name="horsenaround24@gmail.com" userId="21a38c027bbb0b36" providerId="LiveId" clId="{7D28F2E6-C9F4-49AC-B837-8CB82B75A26D}" dt="2025-10-20T18:19:51.573" v="1608" actId="1076"/>
        <pc:sldMkLst>
          <pc:docMk/>
          <pc:sldMk cId="494639426" sldId="305"/>
        </pc:sldMkLst>
        <pc:spChg chg="mod">
          <ac:chgData name="horsenaround24@gmail.com" userId="21a38c027bbb0b36" providerId="LiveId" clId="{7D28F2E6-C9F4-49AC-B837-8CB82B75A26D}" dt="2025-10-20T18:18:52.462" v="1596" actId="20577"/>
          <ac:spMkLst>
            <pc:docMk/>
            <pc:sldMk cId="494639426" sldId="305"/>
            <ac:spMk id="2" creationId="{E33FC5A4-A760-87A8-3147-4FB2BC123B67}"/>
          </ac:spMkLst>
        </pc:spChg>
        <pc:spChg chg="del">
          <ac:chgData name="horsenaround24@gmail.com" userId="21a38c027bbb0b36" providerId="LiveId" clId="{7D28F2E6-C9F4-49AC-B837-8CB82B75A26D}" dt="2025-10-20T18:18:54.771" v="1597" actId="478"/>
          <ac:spMkLst>
            <pc:docMk/>
            <pc:sldMk cId="494639426" sldId="305"/>
            <ac:spMk id="3" creationId="{EE5FEF15-A43E-4763-C721-EF9B7269FE9B}"/>
          </ac:spMkLst>
        </pc:spChg>
        <pc:picChg chg="add mod">
          <ac:chgData name="horsenaround24@gmail.com" userId="21a38c027bbb0b36" providerId="LiveId" clId="{7D28F2E6-C9F4-49AC-B837-8CB82B75A26D}" dt="2025-10-20T18:19:11.916" v="1601" actId="1076"/>
          <ac:picMkLst>
            <pc:docMk/>
            <pc:sldMk cId="494639426" sldId="305"/>
            <ac:picMk id="4" creationId="{2969CF5A-1AE8-B3B4-19D6-9986DB288F12}"/>
          </ac:picMkLst>
        </pc:picChg>
        <pc:picChg chg="add mod">
          <ac:chgData name="horsenaround24@gmail.com" userId="21a38c027bbb0b36" providerId="LiveId" clId="{7D28F2E6-C9F4-49AC-B837-8CB82B75A26D}" dt="2025-10-20T18:19:51.573" v="1608" actId="1076"/>
          <ac:picMkLst>
            <pc:docMk/>
            <pc:sldMk cId="494639426" sldId="305"/>
            <ac:picMk id="5" creationId="{AA8B8465-DA59-4E93-9339-387F6F90866D}"/>
          </ac:picMkLst>
        </pc:picChg>
      </pc:sldChg>
      <pc:sldChg chg="addSp delSp modSp new mod">
        <pc:chgData name="horsenaround24@gmail.com" userId="21a38c027bbb0b36" providerId="LiveId" clId="{7D28F2E6-C9F4-49AC-B837-8CB82B75A26D}" dt="2025-10-20T18:20:49.683" v="1630" actId="1076"/>
        <pc:sldMkLst>
          <pc:docMk/>
          <pc:sldMk cId="206794984" sldId="306"/>
        </pc:sldMkLst>
        <pc:spChg chg="mod">
          <ac:chgData name="horsenaround24@gmail.com" userId="21a38c027bbb0b36" providerId="LiveId" clId="{7D28F2E6-C9F4-49AC-B837-8CB82B75A26D}" dt="2025-10-20T18:19:59.952" v="1619" actId="20577"/>
          <ac:spMkLst>
            <pc:docMk/>
            <pc:sldMk cId="206794984" sldId="306"/>
            <ac:spMk id="2" creationId="{CDEF0ED0-66B5-E3B2-ADC4-CAD494BF4B67}"/>
          </ac:spMkLst>
        </pc:spChg>
        <pc:spChg chg="del">
          <ac:chgData name="horsenaround24@gmail.com" userId="21a38c027bbb0b36" providerId="LiveId" clId="{7D28F2E6-C9F4-49AC-B837-8CB82B75A26D}" dt="2025-10-20T18:20:02.029" v="1620" actId="478"/>
          <ac:spMkLst>
            <pc:docMk/>
            <pc:sldMk cId="206794984" sldId="306"/>
            <ac:spMk id="3" creationId="{834031FF-2906-47F2-6EA9-D2335E796A32}"/>
          </ac:spMkLst>
        </pc:spChg>
        <pc:picChg chg="add mod">
          <ac:chgData name="horsenaround24@gmail.com" userId="21a38c027bbb0b36" providerId="LiveId" clId="{7D28F2E6-C9F4-49AC-B837-8CB82B75A26D}" dt="2025-10-20T18:20:17.158" v="1623" actId="1076"/>
          <ac:picMkLst>
            <pc:docMk/>
            <pc:sldMk cId="206794984" sldId="306"/>
            <ac:picMk id="4" creationId="{42E972D0-DEDF-5517-D64C-A8F77A64A62B}"/>
          </ac:picMkLst>
        </pc:picChg>
        <pc:picChg chg="add mod">
          <ac:chgData name="horsenaround24@gmail.com" userId="21a38c027bbb0b36" providerId="LiveId" clId="{7D28F2E6-C9F4-49AC-B837-8CB82B75A26D}" dt="2025-10-20T18:20:30.951" v="1626" actId="1076"/>
          <ac:picMkLst>
            <pc:docMk/>
            <pc:sldMk cId="206794984" sldId="306"/>
            <ac:picMk id="5" creationId="{F86B42CA-6A5F-4840-9B33-A342857D3C59}"/>
          </ac:picMkLst>
        </pc:picChg>
        <pc:picChg chg="add mod">
          <ac:chgData name="horsenaround24@gmail.com" userId="21a38c027bbb0b36" providerId="LiveId" clId="{7D28F2E6-C9F4-49AC-B837-8CB82B75A26D}" dt="2025-10-20T18:20:49.683" v="1630" actId="1076"/>
          <ac:picMkLst>
            <pc:docMk/>
            <pc:sldMk cId="206794984" sldId="306"/>
            <ac:picMk id="6" creationId="{D8B4FB88-2FB5-7BA9-BA41-9E7EDE88B616}"/>
          </ac:picMkLst>
        </pc:picChg>
      </pc:sldChg>
      <pc:sldChg chg="addSp delSp modSp new mod">
        <pc:chgData name="horsenaround24@gmail.com" userId="21a38c027bbb0b36" providerId="LiveId" clId="{7D28F2E6-C9F4-49AC-B837-8CB82B75A26D}" dt="2025-10-20T18:21:33.253" v="1644" actId="1076"/>
        <pc:sldMkLst>
          <pc:docMk/>
          <pc:sldMk cId="4076619890" sldId="307"/>
        </pc:sldMkLst>
        <pc:spChg chg="mod">
          <ac:chgData name="horsenaround24@gmail.com" userId="21a38c027bbb0b36" providerId="LiveId" clId="{7D28F2E6-C9F4-49AC-B837-8CB82B75A26D}" dt="2025-10-20T18:20:56.982" v="1634" actId="20577"/>
          <ac:spMkLst>
            <pc:docMk/>
            <pc:sldMk cId="4076619890" sldId="307"/>
            <ac:spMk id="2" creationId="{F5EBB521-FE83-B9C5-8DD8-548FFA672B96}"/>
          </ac:spMkLst>
        </pc:spChg>
        <pc:spChg chg="del">
          <ac:chgData name="horsenaround24@gmail.com" userId="21a38c027bbb0b36" providerId="LiveId" clId="{7D28F2E6-C9F4-49AC-B837-8CB82B75A26D}" dt="2025-10-20T18:20:59.024" v="1635" actId="478"/>
          <ac:spMkLst>
            <pc:docMk/>
            <pc:sldMk cId="4076619890" sldId="307"/>
            <ac:spMk id="3" creationId="{CAA9B817-AEE4-3AFA-9A55-A3F21DF1C2C4}"/>
          </ac:spMkLst>
        </pc:spChg>
        <pc:picChg chg="add del mod">
          <ac:chgData name="horsenaround24@gmail.com" userId="21a38c027bbb0b36" providerId="LiveId" clId="{7D28F2E6-C9F4-49AC-B837-8CB82B75A26D}" dt="2025-10-20T18:21:13.176" v="1638" actId="478"/>
          <ac:picMkLst>
            <pc:docMk/>
            <pc:sldMk cId="4076619890" sldId="307"/>
            <ac:picMk id="4" creationId="{98A4B5AF-E253-1231-5B6E-15CF9CEDCD20}"/>
          </ac:picMkLst>
        </pc:picChg>
        <pc:picChg chg="add del mod">
          <ac:chgData name="horsenaround24@gmail.com" userId="21a38c027bbb0b36" providerId="LiveId" clId="{7D28F2E6-C9F4-49AC-B837-8CB82B75A26D}" dt="2025-10-20T18:21:13.176" v="1638" actId="478"/>
          <ac:picMkLst>
            <pc:docMk/>
            <pc:sldMk cId="4076619890" sldId="307"/>
            <ac:picMk id="5" creationId="{10CBE76B-C8F6-59C2-0EEA-F371A483D5E1}"/>
          </ac:picMkLst>
        </pc:picChg>
        <pc:picChg chg="add mod">
          <ac:chgData name="horsenaround24@gmail.com" userId="21a38c027bbb0b36" providerId="LiveId" clId="{7D28F2E6-C9F4-49AC-B837-8CB82B75A26D}" dt="2025-10-20T18:21:22.869" v="1641" actId="1076"/>
          <ac:picMkLst>
            <pc:docMk/>
            <pc:sldMk cId="4076619890" sldId="307"/>
            <ac:picMk id="6" creationId="{8F2C9B8B-A8C1-86CB-18F4-6DD7378A4DC5}"/>
          </ac:picMkLst>
        </pc:picChg>
        <pc:picChg chg="add mod">
          <ac:chgData name="horsenaround24@gmail.com" userId="21a38c027bbb0b36" providerId="LiveId" clId="{7D28F2E6-C9F4-49AC-B837-8CB82B75A26D}" dt="2025-10-20T18:21:33.253" v="1644" actId="1076"/>
          <ac:picMkLst>
            <pc:docMk/>
            <pc:sldMk cId="4076619890" sldId="307"/>
            <ac:picMk id="7" creationId="{DED0CB71-0DA7-560F-B058-D13AB31BAA21}"/>
          </ac:picMkLst>
        </pc:picChg>
      </pc:sldChg>
      <pc:sldChg chg="addSp delSp modSp new mod">
        <pc:chgData name="horsenaround24@gmail.com" userId="21a38c027bbb0b36" providerId="LiveId" clId="{7D28F2E6-C9F4-49AC-B837-8CB82B75A26D}" dt="2025-10-20T18:22:07.814" v="1662" actId="1076"/>
        <pc:sldMkLst>
          <pc:docMk/>
          <pc:sldMk cId="583658647" sldId="308"/>
        </pc:sldMkLst>
        <pc:spChg chg="mod">
          <ac:chgData name="horsenaround24@gmail.com" userId="21a38c027bbb0b36" providerId="LiveId" clId="{7D28F2E6-C9F4-49AC-B837-8CB82B75A26D}" dt="2025-10-20T18:21:41.878" v="1655" actId="20577"/>
          <ac:spMkLst>
            <pc:docMk/>
            <pc:sldMk cId="583658647" sldId="308"/>
            <ac:spMk id="2" creationId="{045B3B82-30BE-85CE-9E33-D0D033911810}"/>
          </ac:spMkLst>
        </pc:spChg>
        <pc:spChg chg="del">
          <ac:chgData name="horsenaround24@gmail.com" userId="21a38c027bbb0b36" providerId="LiveId" clId="{7D28F2E6-C9F4-49AC-B837-8CB82B75A26D}" dt="2025-10-20T18:21:47.553" v="1656" actId="478"/>
          <ac:spMkLst>
            <pc:docMk/>
            <pc:sldMk cId="583658647" sldId="308"/>
            <ac:spMk id="3" creationId="{330F2EEB-79A1-AE1F-4582-6C11BC25D194}"/>
          </ac:spMkLst>
        </pc:spChg>
        <pc:picChg chg="add mod">
          <ac:chgData name="horsenaround24@gmail.com" userId="21a38c027bbb0b36" providerId="LiveId" clId="{7D28F2E6-C9F4-49AC-B837-8CB82B75A26D}" dt="2025-10-20T18:21:57.326" v="1659" actId="1076"/>
          <ac:picMkLst>
            <pc:docMk/>
            <pc:sldMk cId="583658647" sldId="308"/>
            <ac:picMk id="4" creationId="{D167D985-BABD-B748-E1F0-A4481B51AECB}"/>
          </ac:picMkLst>
        </pc:picChg>
        <pc:picChg chg="add mod">
          <ac:chgData name="horsenaround24@gmail.com" userId="21a38c027bbb0b36" providerId="LiveId" clId="{7D28F2E6-C9F4-49AC-B837-8CB82B75A26D}" dt="2025-10-20T18:22:07.814" v="1662" actId="1076"/>
          <ac:picMkLst>
            <pc:docMk/>
            <pc:sldMk cId="583658647" sldId="308"/>
            <ac:picMk id="5" creationId="{DE62EFE3-F05E-D832-0DBA-488BB3A26EF1}"/>
          </ac:picMkLst>
        </pc:picChg>
      </pc:sldChg>
      <pc:sldChg chg="addSp delSp modSp new mod">
        <pc:chgData name="horsenaround24@gmail.com" userId="21a38c027bbb0b36" providerId="LiveId" clId="{7D28F2E6-C9F4-49AC-B837-8CB82B75A26D}" dt="2025-10-20T18:23:01.191" v="1692" actId="1076"/>
        <pc:sldMkLst>
          <pc:docMk/>
          <pc:sldMk cId="227900097" sldId="309"/>
        </pc:sldMkLst>
        <pc:spChg chg="mod">
          <ac:chgData name="horsenaround24@gmail.com" userId="21a38c027bbb0b36" providerId="LiveId" clId="{7D28F2E6-C9F4-49AC-B837-8CB82B75A26D}" dt="2025-10-20T18:22:20.599" v="1680" actId="20577"/>
          <ac:spMkLst>
            <pc:docMk/>
            <pc:sldMk cId="227900097" sldId="309"/>
            <ac:spMk id="2" creationId="{06150CD2-5F08-DD0E-0857-96C0DFE522E6}"/>
          </ac:spMkLst>
        </pc:spChg>
        <pc:spChg chg="del">
          <ac:chgData name="horsenaround24@gmail.com" userId="21a38c027bbb0b36" providerId="LiveId" clId="{7D28F2E6-C9F4-49AC-B837-8CB82B75A26D}" dt="2025-10-20T18:22:22.846" v="1681" actId="478"/>
          <ac:spMkLst>
            <pc:docMk/>
            <pc:sldMk cId="227900097" sldId="309"/>
            <ac:spMk id="3" creationId="{8895F76E-C933-BA5C-E85F-DFF17E8AEF10}"/>
          </ac:spMkLst>
        </pc:spChg>
        <pc:picChg chg="add mod">
          <ac:chgData name="horsenaround24@gmail.com" userId="21a38c027bbb0b36" providerId="LiveId" clId="{7D28F2E6-C9F4-49AC-B837-8CB82B75A26D}" dt="2025-10-20T18:22:33.565" v="1684" actId="1076"/>
          <ac:picMkLst>
            <pc:docMk/>
            <pc:sldMk cId="227900097" sldId="309"/>
            <ac:picMk id="4" creationId="{6FBEBFDB-EBC6-4FBE-EBB3-7D2C55FB0AC5}"/>
          </ac:picMkLst>
        </pc:picChg>
        <pc:picChg chg="add mod">
          <ac:chgData name="horsenaround24@gmail.com" userId="21a38c027bbb0b36" providerId="LiveId" clId="{7D28F2E6-C9F4-49AC-B837-8CB82B75A26D}" dt="2025-10-20T18:22:48.880" v="1689" actId="1076"/>
          <ac:picMkLst>
            <pc:docMk/>
            <pc:sldMk cId="227900097" sldId="309"/>
            <ac:picMk id="5" creationId="{3BC6B304-6C53-1057-18A9-0FA5B87931FD}"/>
          </ac:picMkLst>
        </pc:picChg>
        <pc:picChg chg="add mod">
          <ac:chgData name="horsenaround24@gmail.com" userId="21a38c027bbb0b36" providerId="LiveId" clId="{7D28F2E6-C9F4-49AC-B837-8CB82B75A26D}" dt="2025-10-20T18:23:01.191" v="1692" actId="1076"/>
          <ac:picMkLst>
            <pc:docMk/>
            <pc:sldMk cId="227900097" sldId="309"/>
            <ac:picMk id="6" creationId="{AC6899CD-1256-5896-D7AC-740E7748515D}"/>
          </ac:picMkLst>
        </pc:picChg>
      </pc:sldChg>
      <pc:sldChg chg="modSp new mod">
        <pc:chgData name="horsenaround24@gmail.com" userId="21a38c027bbb0b36" providerId="LiveId" clId="{7D28F2E6-C9F4-49AC-B837-8CB82B75A26D}" dt="2025-10-20T18:24:20.091" v="1763" actId="20577"/>
        <pc:sldMkLst>
          <pc:docMk/>
          <pc:sldMk cId="2153343155" sldId="310"/>
        </pc:sldMkLst>
        <pc:spChg chg="mod">
          <ac:chgData name="horsenaround24@gmail.com" userId="21a38c027bbb0b36" providerId="LiveId" clId="{7D28F2E6-C9F4-49AC-B837-8CB82B75A26D}" dt="2025-10-20T18:23:08.804" v="1706" actId="20577"/>
          <ac:spMkLst>
            <pc:docMk/>
            <pc:sldMk cId="2153343155" sldId="310"/>
            <ac:spMk id="2" creationId="{BF816A52-03B3-76F8-7AAB-2842E0A2DAE6}"/>
          </ac:spMkLst>
        </pc:spChg>
        <pc:spChg chg="mod">
          <ac:chgData name="horsenaround24@gmail.com" userId="21a38c027bbb0b36" providerId="LiveId" clId="{7D28F2E6-C9F4-49AC-B837-8CB82B75A26D}" dt="2025-10-20T18:24:20.091" v="1763" actId="20577"/>
          <ac:spMkLst>
            <pc:docMk/>
            <pc:sldMk cId="2153343155" sldId="310"/>
            <ac:spMk id="3" creationId="{0CCE9936-C6F7-E1F0-6677-E7968D558CE7}"/>
          </ac:spMkLst>
        </pc:spChg>
      </pc:sldChg>
      <pc:sldChg chg="addSp delSp modSp new mod">
        <pc:chgData name="horsenaround24@gmail.com" userId="21a38c027bbb0b36" providerId="LiveId" clId="{7D28F2E6-C9F4-49AC-B837-8CB82B75A26D}" dt="2025-10-20T18:25:01.878" v="1795" actId="1076"/>
        <pc:sldMkLst>
          <pc:docMk/>
          <pc:sldMk cId="124556579" sldId="311"/>
        </pc:sldMkLst>
        <pc:spChg chg="mod">
          <ac:chgData name="horsenaround24@gmail.com" userId="21a38c027bbb0b36" providerId="LiveId" clId="{7D28F2E6-C9F4-49AC-B837-8CB82B75A26D}" dt="2025-10-20T18:24:36.506" v="1787" actId="20577"/>
          <ac:spMkLst>
            <pc:docMk/>
            <pc:sldMk cId="124556579" sldId="311"/>
            <ac:spMk id="2" creationId="{68355BA5-6CB7-CEDF-4775-2C99984460AE}"/>
          </ac:spMkLst>
        </pc:spChg>
        <pc:spChg chg="del">
          <ac:chgData name="horsenaround24@gmail.com" userId="21a38c027bbb0b36" providerId="LiveId" clId="{7D28F2E6-C9F4-49AC-B837-8CB82B75A26D}" dt="2025-10-20T18:24:38.548" v="1788" actId="478"/>
          <ac:spMkLst>
            <pc:docMk/>
            <pc:sldMk cId="124556579" sldId="311"/>
            <ac:spMk id="3" creationId="{000E5956-3556-1EBC-A0D1-750299C70A46}"/>
          </ac:spMkLst>
        </pc:spChg>
        <pc:picChg chg="add mod">
          <ac:chgData name="horsenaround24@gmail.com" userId="21a38c027bbb0b36" providerId="LiveId" clId="{7D28F2E6-C9F4-49AC-B837-8CB82B75A26D}" dt="2025-10-20T18:24:51.303" v="1792" actId="1076"/>
          <ac:picMkLst>
            <pc:docMk/>
            <pc:sldMk cId="124556579" sldId="311"/>
            <ac:picMk id="4" creationId="{365DD345-0C32-1756-2630-C546248284D1}"/>
          </ac:picMkLst>
        </pc:picChg>
        <pc:picChg chg="add mod">
          <ac:chgData name="horsenaround24@gmail.com" userId="21a38c027bbb0b36" providerId="LiveId" clId="{7D28F2E6-C9F4-49AC-B837-8CB82B75A26D}" dt="2025-10-20T18:25:01.878" v="1795" actId="1076"/>
          <ac:picMkLst>
            <pc:docMk/>
            <pc:sldMk cId="124556579" sldId="311"/>
            <ac:picMk id="5" creationId="{08195377-3F3C-34A2-B5CC-6FCF12DB48E0}"/>
          </ac:picMkLst>
        </pc:picChg>
      </pc:sldChg>
      <pc:sldChg chg="addSp delSp modSp new mod">
        <pc:chgData name="horsenaround24@gmail.com" userId="21a38c027bbb0b36" providerId="LiveId" clId="{7D28F2E6-C9F4-49AC-B837-8CB82B75A26D}" dt="2025-10-20T18:25:31.820" v="1808" actId="1076"/>
        <pc:sldMkLst>
          <pc:docMk/>
          <pc:sldMk cId="100165045" sldId="312"/>
        </pc:sldMkLst>
        <pc:spChg chg="mod">
          <ac:chgData name="horsenaround24@gmail.com" userId="21a38c027bbb0b36" providerId="LiveId" clId="{7D28F2E6-C9F4-49AC-B837-8CB82B75A26D}" dt="2025-10-20T18:25:08.486" v="1801" actId="20577"/>
          <ac:spMkLst>
            <pc:docMk/>
            <pc:sldMk cId="100165045" sldId="312"/>
            <ac:spMk id="2" creationId="{2ACBDF81-0F70-6B76-3F15-ABDFEE876BEB}"/>
          </ac:spMkLst>
        </pc:spChg>
        <pc:spChg chg="del">
          <ac:chgData name="horsenaround24@gmail.com" userId="21a38c027bbb0b36" providerId="LiveId" clId="{7D28F2E6-C9F4-49AC-B837-8CB82B75A26D}" dt="2025-10-20T18:25:10.211" v="1802" actId="478"/>
          <ac:spMkLst>
            <pc:docMk/>
            <pc:sldMk cId="100165045" sldId="312"/>
            <ac:spMk id="3" creationId="{87528FA0-D660-714E-6BA4-A1A257A7B33F}"/>
          </ac:spMkLst>
        </pc:spChg>
        <pc:picChg chg="add mod">
          <ac:chgData name="horsenaround24@gmail.com" userId="21a38c027bbb0b36" providerId="LiveId" clId="{7D28F2E6-C9F4-49AC-B837-8CB82B75A26D}" dt="2025-10-20T18:25:21.296" v="1805" actId="1076"/>
          <ac:picMkLst>
            <pc:docMk/>
            <pc:sldMk cId="100165045" sldId="312"/>
            <ac:picMk id="4" creationId="{780CD987-1F86-D722-631D-0329F59A9598}"/>
          </ac:picMkLst>
        </pc:picChg>
        <pc:picChg chg="add mod">
          <ac:chgData name="horsenaround24@gmail.com" userId="21a38c027bbb0b36" providerId="LiveId" clId="{7D28F2E6-C9F4-49AC-B837-8CB82B75A26D}" dt="2025-10-20T18:25:31.820" v="1808" actId="1076"/>
          <ac:picMkLst>
            <pc:docMk/>
            <pc:sldMk cId="100165045" sldId="312"/>
            <ac:picMk id="5" creationId="{15B60E77-E984-A144-7D6B-37D1C1516A85}"/>
          </ac:picMkLst>
        </pc:picChg>
      </pc:sldChg>
      <pc:sldChg chg="addSp delSp modSp new mod">
        <pc:chgData name="horsenaround24@gmail.com" userId="21a38c027bbb0b36" providerId="LiveId" clId="{7D28F2E6-C9F4-49AC-B837-8CB82B75A26D}" dt="2025-10-20T18:26:47.460" v="1848" actId="1076"/>
        <pc:sldMkLst>
          <pc:docMk/>
          <pc:sldMk cId="2367626880" sldId="313"/>
        </pc:sldMkLst>
        <pc:spChg chg="mod">
          <ac:chgData name="horsenaround24@gmail.com" userId="21a38c027bbb0b36" providerId="LiveId" clId="{7D28F2E6-C9F4-49AC-B837-8CB82B75A26D}" dt="2025-10-20T18:25:47.474" v="1831" actId="20577"/>
          <ac:spMkLst>
            <pc:docMk/>
            <pc:sldMk cId="2367626880" sldId="313"/>
            <ac:spMk id="2" creationId="{0A9CD788-EC65-94BA-E4BC-2B05EE18457A}"/>
          </ac:spMkLst>
        </pc:spChg>
        <pc:spChg chg="del">
          <ac:chgData name="horsenaround24@gmail.com" userId="21a38c027bbb0b36" providerId="LiveId" clId="{7D28F2E6-C9F4-49AC-B837-8CB82B75A26D}" dt="2025-10-20T18:25:50.469" v="1832" actId="478"/>
          <ac:spMkLst>
            <pc:docMk/>
            <pc:sldMk cId="2367626880" sldId="313"/>
            <ac:spMk id="3" creationId="{5A4776A7-E823-A750-EDE2-25550805B8E6}"/>
          </ac:spMkLst>
        </pc:spChg>
        <pc:picChg chg="add mod">
          <ac:chgData name="horsenaround24@gmail.com" userId="21a38c027bbb0b36" providerId="LiveId" clId="{7D28F2E6-C9F4-49AC-B837-8CB82B75A26D}" dt="2025-10-20T18:26:04.531" v="1835" actId="1076"/>
          <ac:picMkLst>
            <pc:docMk/>
            <pc:sldMk cId="2367626880" sldId="313"/>
            <ac:picMk id="4" creationId="{C2A553C2-328E-BC57-1CB8-B8B75B766152}"/>
          </ac:picMkLst>
        </pc:picChg>
        <pc:picChg chg="add mod">
          <ac:chgData name="horsenaround24@gmail.com" userId="21a38c027bbb0b36" providerId="LiveId" clId="{7D28F2E6-C9F4-49AC-B837-8CB82B75A26D}" dt="2025-10-20T18:26:19.294" v="1839" actId="1076"/>
          <ac:picMkLst>
            <pc:docMk/>
            <pc:sldMk cId="2367626880" sldId="313"/>
            <ac:picMk id="5" creationId="{78176A70-94B1-5DD7-4885-2652A0D4F845}"/>
          </ac:picMkLst>
        </pc:picChg>
        <pc:picChg chg="add mod">
          <ac:chgData name="horsenaround24@gmail.com" userId="21a38c027bbb0b36" providerId="LiveId" clId="{7D28F2E6-C9F4-49AC-B837-8CB82B75A26D}" dt="2025-10-20T18:26:36.468" v="1844" actId="1076"/>
          <ac:picMkLst>
            <pc:docMk/>
            <pc:sldMk cId="2367626880" sldId="313"/>
            <ac:picMk id="6" creationId="{4F691B66-43AE-A2B9-28F6-FC36087E05CA}"/>
          </ac:picMkLst>
        </pc:picChg>
        <pc:picChg chg="add mod">
          <ac:chgData name="horsenaround24@gmail.com" userId="21a38c027bbb0b36" providerId="LiveId" clId="{7D28F2E6-C9F4-49AC-B837-8CB82B75A26D}" dt="2025-10-20T18:26:47.460" v="1848" actId="1076"/>
          <ac:picMkLst>
            <pc:docMk/>
            <pc:sldMk cId="2367626880" sldId="313"/>
            <ac:picMk id="7" creationId="{320D3048-391D-D78C-58D1-8198E6524C90}"/>
          </ac:picMkLst>
        </pc:picChg>
      </pc:sldChg>
      <pc:sldChg chg="addSp delSp modSp new mod">
        <pc:chgData name="horsenaround24@gmail.com" userId="21a38c027bbb0b36" providerId="LiveId" clId="{7D28F2E6-C9F4-49AC-B837-8CB82B75A26D}" dt="2025-10-20T18:27:48.445" v="1879" actId="14100"/>
        <pc:sldMkLst>
          <pc:docMk/>
          <pc:sldMk cId="3741710471" sldId="314"/>
        </pc:sldMkLst>
        <pc:spChg chg="mod">
          <ac:chgData name="horsenaround24@gmail.com" userId="21a38c027bbb0b36" providerId="LiveId" clId="{7D28F2E6-C9F4-49AC-B837-8CB82B75A26D}" dt="2025-10-20T18:26:54.800" v="1860" actId="20577"/>
          <ac:spMkLst>
            <pc:docMk/>
            <pc:sldMk cId="3741710471" sldId="314"/>
            <ac:spMk id="2" creationId="{5092A272-7823-D9A4-6BDC-0EB7B6787FEB}"/>
          </ac:spMkLst>
        </pc:spChg>
        <pc:spChg chg="del">
          <ac:chgData name="horsenaround24@gmail.com" userId="21a38c027bbb0b36" providerId="LiveId" clId="{7D28F2E6-C9F4-49AC-B837-8CB82B75A26D}" dt="2025-10-20T18:26:56.418" v="1861" actId="478"/>
          <ac:spMkLst>
            <pc:docMk/>
            <pc:sldMk cId="3741710471" sldId="314"/>
            <ac:spMk id="3" creationId="{3F1BF1CC-EAA3-7383-3A52-5AE1DAB21AE2}"/>
          </ac:spMkLst>
        </pc:spChg>
        <pc:picChg chg="add mod">
          <ac:chgData name="horsenaround24@gmail.com" userId="21a38c027bbb0b36" providerId="LiveId" clId="{7D28F2E6-C9F4-49AC-B837-8CB82B75A26D}" dt="2025-10-20T18:27:06.013" v="1864" actId="1076"/>
          <ac:picMkLst>
            <pc:docMk/>
            <pc:sldMk cId="3741710471" sldId="314"/>
            <ac:picMk id="4" creationId="{02524E74-3BC7-8BB3-78F6-7853F2A7377E}"/>
          </ac:picMkLst>
        </pc:picChg>
        <pc:picChg chg="add mod">
          <ac:chgData name="horsenaround24@gmail.com" userId="21a38c027bbb0b36" providerId="LiveId" clId="{7D28F2E6-C9F4-49AC-B837-8CB82B75A26D}" dt="2025-10-20T18:27:19.972" v="1870" actId="1076"/>
          <ac:picMkLst>
            <pc:docMk/>
            <pc:sldMk cId="3741710471" sldId="314"/>
            <ac:picMk id="5" creationId="{778F7CD5-8650-9064-B100-C46EA0B696DB}"/>
          </ac:picMkLst>
        </pc:picChg>
        <pc:picChg chg="add mod">
          <ac:chgData name="horsenaround24@gmail.com" userId="21a38c027bbb0b36" providerId="LiveId" clId="{7D28F2E6-C9F4-49AC-B837-8CB82B75A26D}" dt="2025-10-20T18:27:39.787" v="1876" actId="1076"/>
          <ac:picMkLst>
            <pc:docMk/>
            <pc:sldMk cId="3741710471" sldId="314"/>
            <ac:picMk id="6" creationId="{5C207177-154D-F10A-2521-FA94860E6FC0}"/>
          </ac:picMkLst>
        </pc:picChg>
        <pc:picChg chg="add mod">
          <ac:chgData name="horsenaround24@gmail.com" userId="21a38c027bbb0b36" providerId="LiveId" clId="{7D28F2E6-C9F4-49AC-B837-8CB82B75A26D}" dt="2025-10-20T18:27:48.445" v="1879" actId="14100"/>
          <ac:picMkLst>
            <pc:docMk/>
            <pc:sldMk cId="3741710471" sldId="314"/>
            <ac:picMk id="7" creationId="{B9B51C1D-523A-020F-D774-F933CBE64F9B}"/>
          </ac:picMkLst>
        </pc:picChg>
      </pc:sldChg>
      <pc:sldChg chg="addSp delSp modSp new mod">
        <pc:chgData name="horsenaround24@gmail.com" userId="21a38c027bbb0b36" providerId="LiveId" clId="{7D28F2E6-C9F4-49AC-B837-8CB82B75A26D}" dt="2025-10-20T18:28:16.436" v="1902" actId="14100"/>
        <pc:sldMkLst>
          <pc:docMk/>
          <pc:sldMk cId="3214315960" sldId="315"/>
        </pc:sldMkLst>
        <pc:spChg chg="mod">
          <ac:chgData name="horsenaround24@gmail.com" userId="21a38c027bbb0b36" providerId="LiveId" clId="{7D28F2E6-C9F4-49AC-B837-8CB82B75A26D}" dt="2025-10-20T18:27:58.575" v="1894" actId="20577"/>
          <ac:spMkLst>
            <pc:docMk/>
            <pc:sldMk cId="3214315960" sldId="315"/>
            <ac:spMk id="2" creationId="{DE60DFB7-4E71-2990-FC9A-35F500D649B5}"/>
          </ac:spMkLst>
        </pc:spChg>
        <pc:spChg chg="del">
          <ac:chgData name="horsenaround24@gmail.com" userId="21a38c027bbb0b36" providerId="LiveId" clId="{7D28F2E6-C9F4-49AC-B837-8CB82B75A26D}" dt="2025-10-20T18:28:00.631" v="1895" actId="478"/>
          <ac:spMkLst>
            <pc:docMk/>
            <pc:sldMk cId="3214315960" sldId="315"/>
            <ac:spMk id="3" creationId="{42F96971-8A70-07F7-ABD6-05E7E968AC98}"/>
          </ac:spMkLst>
        </pc:spChg>
        <pc:picChg chg="add mod">
          <ac:chgData name="horsenaround24@gmail.com" userId="21a38c027bbb0b36" providerId="LiveId" clId="{7D28F2E6-C9F4-49AC-B837-8CB82B75A26D}" dt="2025-10-20T18:28:10.133" v="1900" actId="1076"/>
          <ac:picMkLst>
            <pc:docMk/>
            <pc:sldMk cId="3214315960" sldId="315"/>
            <ac:picMk id="4" creationId="{F77AC22E-C593-B9EE-AB13-4DCD49A529E0}"/>
          </ac:picMkLst>
        </pc:picChg>
        <pc:picChg chg="add mod">
          <ac:chgData name="horsenaround24@gmail.com" userId="21a38c027bbb0b36" providerId="LiveId" clId="{7D28F2E6-C9F4-49AC-B837-8CB82B75A26D}" dt="2025-10-20T18:28:16.436" v="1902" actId="14100"/>
          <ac:picMkLst>
            <pc:docMk/>
            <pc:sldMk cId="3214315960" sldId="315"/>
            <ac:picMk id="5" creationId="{D08767EF-18C8-994F-A3E1-3ABBB22033EB}"/>
          </ac:picMkLst>
        </pc:picChg>
      </pc:sldChg>
      <pc:sldChg chg="addSp delSp modSp new mod">
        <pc:chgData name="horsenaround24@gmail.com" userId="21a38c027bbb0b36" providerId="LiveId" clId="{7D28F2E6-C9F4-49AC-B837-8CB82B75A26D}" dt="2025-10-20T18:28:55.911" v="1921" actId="1076"/>
        <pc:sldMkLst>
          <pc:docMk/>
          <pc:sldMk cId="3981958863" sldId="316"/>
        </pc:sldMkLst>
        <pc:spChg chg="mod">
          <ac:chgData name="horsenaround24@gmail.com" userId="21a38c027bbb0b36" providerId="LiveId" clId="{7D28F2E6-C9F4-49AC-B837-8CB82B75A26D}" dt="2025-10-20T18:28:22.661" v="1910" actId="20577"/>
          <ac:spMkLst>
            <pc:docMk/>
            <pc:sldMk cId="3981958863" sldId="316"/>
            <ac:spMk id="2" creationId="{AAF44B81-736B-DA01-4FCE-348032485A41}"/>
          </ac:spMkLst>
        </pc:spChg>
        <pc:spChg chg="del">
          <ac:chgData name="horsenaround24@gmail.com" userId="21a38c027bbb0b36" providerId="LiveId" clId="{7D28F2E6-C9F4-49AC-B837-8CB82B75A26D}" dt="2025-10-20T18:28:27.074" v="1911" actId="478"/>
          <ac:spMkLst>
            <pc:docMk/>
            <pc:sldMk cId="3981958863" sldId="316"/>
            <ac:spMk id="3" creationId="{19EFCDD5-632A-D7CB-1E31-7C6D6D106985}"/>
          </ac:spMkLst>
        </pc:spChg>
        <pc:picChg chg="add mod">
          <ac:chgData name="horsenaround24@gmail.com" userId="21a38c027bbb0b36" providerId="LiveId" clId="{7D28F2E6-C9F4-49AC-B837-8CB82B75A26D}" dt="2025-10-20T18:28:35.005" v="1914" actId="1076"/>
          <ac:picMkLst>
            <pc:docMk/>
            <pc:sldMk cId="3981958863" sldId="316"/>
            <ac:picMk id="4" creationId="{697AE210-86A6-A082-1EE5-4A6B2AD57E7C}"/>
          </ac:picMkLst>
        </pc:picChg>
        <pc:picChg chg="add mod">
          <ac:chgData name="horsenaround24@gmail.com" userId="21a38c027bbb0b36" providerId="LiveId" clId="{7D28F2E6-C9F4-49AC-B837-8CB82B75A26D}" dt="2025-10-20T18:28:45.427" v="1917" actId="1076"/>
          <ac:picMkLst>
            <pc:docMk/>
            <pc:sldMk cId="3981958863" sldId="316"/>
            <ac:picMk id="5" creationId="{028AF034-EBED-1207-1DBD-363AC8EAEC4A}"/>
          </ac:picMkLst>
        </pc:picChg>
        <pc:picChg chg="add mod">
          <ac:chgData name="horsenaround24@gmail.com" userId="21a38c027bbb0b36" providerId="LiveId" clId="{7D28F2E6-C9F4-49AC-B837-8CB82B75A26D}" dt="2025-10-20T18:28:55.911" v="1921" actId="1076"/>
          <ac:picMkLst>
            <pc:docMk/>
            <pc:sldMk cId="3981958863" sldId="316"/>
            <ac:picMk id="6" creationId="{3774C6D1-FF11-3686-F128-03A6DC2951A7}"/>
          </ac:picMkLst>
        </pc:picChg>
      </pc:sldChg>
      <pc:sldChg chg="addSp delSp modSp new mod">
        <pc:chgData name="horsenaround24@gmail.com" userId="21a38c027bbb0b36" providerId="LiveId" clId="{7D28F2E6-C9F4-49AC-B837-8CB82B75A26D}" dt="2025-10-20T18:29:37.525" v="1945" actId="1076"/>
        <pc:sldMkLst>
          <pc:docMk/>
          <pc:sldMk cId="2227631322" sldId="317"/>
        </pc:sldMkLst>
        <pc:spChg chg="mod">
          <ac:chgData name="horsenaround24@gmail.com" userId="21a38c027bbb0b36" providerId="LiveId" clId="{7D28F2E6-C9F4-49AC-B837-8CB82B75A26D}" dt="2025-10-20T18:29:05.839" v="1934" actId="20577"/>
          <ac:spMkLst>
            <pc:docMk/>
            <pc:sldMk cId="2227631322" sldId="317"/>
            <ac:spMk id="2" creationId="{E82D47F3-86C8-70A4-627A-9B7CDFD893B9}"/>
          </ac:spMkLst>
        </pc:spChg>
        <pc:spChg chg="del">
          <ac:chgData name="horsenaround24@gmail.com" userId="21a38c027bbb0b36" providerId="LiveId" clId="{7D28F2E6-C9F4-49AC-B837-8CB82B75A26D}" dt="2025-10-20T18:29:07.688" v="1935" actId="478"/>
          <ac:spMkLst>
            <pc:docMk/>
            <pc:sldMk cId="2227631322" sldId="317"/>
            <ac:spMk id="3" creationId="{76729423-5B53-5AF4-EF6F-D4B8424BDFFA}"/>
          </ac:spMkLst>
        </pc:spChg>
        <pc:picChg chg="add mod">
          <ac:chgData name="horsenaround24@gmail.com" userId="21a38c027bbb0b36" providerId="LiveId" clId="{7D28F2E6-C9F4-49AC-B837-8CB82B75A26D}" dt="2025-10-20T18:29:16.225" v="1938" actId="1076"/>
          <ac:picMkLst>
            <pc:docMk/>
            <pc:sldMk cId="2227631322" sldId="317"/>
            <ac:picMk id="4" creationId="{D03E7C83-36B3-C431-012C-81E2E7337CA7}"/>
          </ac:picMkLst>
        </pc:picChg>
        <pc:picChg chg="add mod">
          <ac:chgData name="horsenaround24@gmail.com" userId="21a38c027bbb0b36" providerId="LiveId" clId="{7D28F2E6-C9F4-49AC-B837-8CB82B75A26D}" dt="2025-10-20T18:29:24.187" v="1941" actId="1076"/>
          <ac:picMkLst>
            <pc:docMk/>
            <pc:sldMk cId="2227631322" sldId="317"/>
            <ac:picMk id="5" creationId="{EB2EC344-295A-78F0-DE67-73B3B9AB8112}"/>
          </ac:picMkLst>
        </pc:picChg>
        <pc:picChg chg="add mod">
          <ac:chgData name="horsenaround24@gmail.com" userId="21a38c027bbb0b36" providerId="LiveId" clId="{7D28F2E6-C9F4-49AC-B837-8CB82B75A26D}" dt="2025-10-20T18:29:37.525" v="1945" actId="1076"/>
          <ac:picMkLst>
            <pc:docMk/>
            <pc:sldMk cId="2227631322" sldId="317"/>
            <ac:picMk id="6" creationId="{B3A74DEA-D709-98DB-FDD6-36358C277FAA}"/>
          </ac:picMkLst>
        </pc:picChg>
      </pc:sldChg>
      <pc:sldChg chg="addSp delSp modSp new mod">
        <pc:chgData name="horsenaround24@gmail.com" userId="21a38c027bbb0b36" providerId="LiveId" clId="{7D28F2E6-C9F4-49AC-B837-8CB82B75A26D}" dt="2025-10-20T18:30:09.261" v="1987" actId="1076"/>
        <pc:sldMkLst>
          <pc:docMk/>
          <pc:sldMk cId="2904666489" sldId="318"/>
        </pc:sldMkLst>
        <pc:spChg chg="mod">
          <ac:chgData name="horsenaround24@gmail.com" userId="21a38c027bbb0b36" providerId="LiveId" clId="{7D28F2E6-C9F4-49AC-B837-8CB82B75A26D}" dt="2025-10-20T18:29:52.286" v="1979" actId="20577"/>
          <ac:spMkLst>
            <pc:docMk/>
            <pc:sldMk cId="2904666489" sldId="318"/>
            <ac:spMk id="2" creationId="{02FA558B-3230-6058-9AD8-E833225EA169}"/>
          </ac:spMkLst>
        </pc:spChg>
        <pc:spChg chg="del">
          <ac:chgData name="horsenaround24@gmail.com" userId="21a38c027bbb0b36" providerId="LiveId" clId="{7D28F2E6-C9F4-49AC-B837-8CB82B75A26D}" dt="2025-10-20T18:29:54.211" v="1980" actId="478"/>
          <ac:spMkLst>
            <pc:docMk/>
            <pc:sldMk cId="2904666489" sldId="318"/>
            <ac:spMk id="3" creationId="{9BA6E1E3-EB04-992D-0E17-371B014AA95B}"/>
          </ac:spMkLst>
        </pc:spChg>
        <pc:picChg chg="add mod">
          <ac:chgData name="horsenaround24@gmail.com" userId="21a38c027bbb0b36" providerId="LiveId" clId="{7D28F2E6-C9F4-49AC-B837-8CB82B75A26D}" dt="2025-10-20T18:30:02.685" v="1984" actId="1076"/>
          <ac:picMkLst>
            <pc:docMk/>
            <pc:sldMk cId="2904666489" sldId="318"/>
            <ac:picMk id="4" creationId="{4395E030-7331-38CB-2758-FCF6E58D4DCC}"/>
          </ac:picMkLst>
        </pc:picChg>
        <pc:picChg chg="add mod">
          <ac:chgData name="horsenaround24@gmail.com" userId="21a38c027bbb0b36" providerId="LiveId" clId="{7D28F2E6-C9F4-49AC-B837-8CB82B75A26D}" dt="2025-10-20T18:30:09.261" v="1987" actId="1076"/>
          <ac:picMkLst>
            <pc:docMk/>
            <pc:sldMk cId="2904666489" sldId="318"/>
            <ac:picMk id="5" creationId="{D7388A0C-71CF-9AC5-3147-C7D4100C8559}"/>
          </ac:picMkLst>
        </pc:picChg>
      </pc:sldChg>
      <pc:sldChg chg="addSp delSp modSp new mod">
        <pc:chgData name="horsenaround24@gmail.com" userId="21a38c027bbb0b36" providerId="LiveId" clId="{7D28F2E6-C9F4-49AC-B837-8CB82B75A26D}" dt="2025-10-20T18:30:54.450" v="2012" actId="14100"/>
        <pc:sldMkLst>
          <pc:docMk/>
          <pc:sldMk cId="1437547928" sldId="319"/>
        </pc:sldMkLst>
        <pc:spChg chg="mod">
          <ac:chgData name="horsenaround24@gmail.com" userId="21a38c027bbb0b36" providerId="LiveId" clId="{7D28F2E6-C9F4-49AC-B837-8CB82B75A26D}" dt="2025-10-20T18:30:16.749" v="2000" actId="20577"/>
          <ac:spMkLst>
            <pc:docMk/>
            <pc:sldMk cId="1437547928" sldId="319"/>
            <ac:spMk id="2" creationId="{90FA3FAF-1FDA-7A4C-A539-81A946EFF54E}"/>
          </ac:spMkLst>
        </pc:spChg>
        <pc:spChg chg="del">
          <ac:chgData name="horsenaround24@gmail.com" userId="21a38c027bbb0b36" providerId="LiveId" clId="{7D28F2E6-C9F4-49AC-B837-8CB82B75A26D}" dt="2025-10-20T18:30:20.552" v="2001" actId="478"/>
          <ac:spMkLst>
            <pc:docMk/>
            <pc:sldMk cId="1437547928" sldId="319"/>
            <ac:spMk id="3" creationId="{2E9B08B1-9993-F2CB-7D3C-E70846482E3F}"/>
          </ac:spMkLst>
        </pc:spChg>
        <pc:picChg chg="add mod">
          <ac:chgData name="horsenaround24@gmail.com" userId="21a38c027bbb0b36" providerId="LiveId" clId="{7D28F2E6-C9F4-49AC-B837-8CB82B75A26D}" dt="2025-10-20T18:30:27.653" v="2004" actId="1076"/>
          <ac:picMkLst>
            <pc:docMk/>
            <pc:sldMk cId="1437547928" sldId="319"/>
            <ac:picMk id="4" creationId="{BB36DDFB-AA12-31FC-C3EA-7729D9958B9A}"/>
          </ac:picMkLst>
        </pc:picChg>
        <pc:picChg chg="add mod">
          <ac:chgData name="horsenaround24@gmail.com" userId="21a38c027bbb0b36" providerId="LiveId" clId="{7D28F2E6-C9F4-49AC-B837-8CB82B75A26D}" dt="2025-10-20T18:30:38.617" v="2007" actId="1076"/>
          <ac:picMkLst>
            <pc:docMk/>
            <pc:sldMk cId="1437547928" sldId="319"/>
            <ac:picMk id="5" creationId="{B270C1E1-6BC7-EBCC-B8D3-B72326666B56}"/>
          </ac:picMkLst>
        </pc:picChg>
        <pc:picChg chg="add mod">
          <ac:chgData name="horsenaround24@gmail.com" userId="21a38c027bbb0b36" providerId="LiveId" clId="{7D28F2E6-C9F4-49AC-B837-8CB82B75A26D}" dt="2025-10-20T18:30:54.450" v="2012" actId="14100"/>
          <ac:picMkLst>
            <pc:docMk/>
            <pc:sldMk cId="1437547928" sldId="319"/>
            <ac:picMk id="6" creationId="{130FEC25-167F-5F01-3CB1-33D093A25535}"/>
          </ac:picMkLst>
        </pc:picChg>
      </pc:sldChg>
      <pc:sldChg chg="addSp delSp modSp new mod">
        <pc:chgData name="horsenaround24@gmail.com" userId="21a38c027bbb0b36" providerId="LiveId" clId="{7D28F2E6-C9F4-49AC-B837-8CB82B75A26D}" dt="2025-10-20T18:31:21.665" v="2037" actId="1076"/>
        <pc:sldMkLst>
          <pc:docMk/>
          <pc:sldMk cId="125946049" sldId="320"/>
        </pc:sldMkLst>
        <pc:spChg chg="mod">
          <ac:chgData name="horsenaround24@gmail.com" userId="21a38c027bbb0b36" providerId="LiveId" clId="{7D28F2E6-C9F4-49AC-B837-8CB82B75A26D}" dt="2025-10-20T18:31:04.117" v="2028" actId="20577"/>
          <ac:spMkLst>
            <pc:docMk/>
            <pc:sldMk cId="125946049" sldId="320"/>
            <ac:spMk id="2" creationId="{77C2B33E-C1DE-A231-8ACA-4C9C8CE9DE1D}"/>
          </ac:spMkLst>
        </pc:spChg>
        <pc:spChg chg="del">
          <ac:chgData name="horsenaround24@gmail.com" userId="21a38c027bbb0b36" providerId="LiveId" clId="{7D28F2E6-C9F4-49AC-B837-8CB82B75A26D}" dt="2025-10-20T18:31:06.272" v="2029" actId="478"/>
          <ac:spMkLst>
            <pc:docMk/>
            <pc:sldMk cId="125946049" sldId="320"/>
            <ac:spMk id="3" creationId="{D7BE340C-4FB3-CE8B-C517-88C4B711B8B9}"/>
          </ac:spMkLst>
        </pc:spChg>
        <pc:picChg chg="add mod">
          <ac:chgData name="horsenaround24@gmail.com" userId="21a38c027bbb0b36" providerId="LiveId" clId="{7D28F2E6-C9F4-49AC-B837-8CB82B75A26D}" dt="2025-10-20T18:31:13.609" v="2033" actId="1076"/>
          <ac:picMkLst>
            <pc:docMk/>
            <pc:sldMk cId="125946049" sldId="320"/>
            <ac:picMk id="4" creationId="{0E5898CB-AAE1-2EC6-6FA6-8A32CFE3657A}"/>
          </ac:picMkLst>
        </pc:picChg>
        <pc:picChg chg="add mod">
          <ac:chgData name="horsenaround24@gmail.com" userId="21a38c027bbb0b36" providerId="LiveId" clId="{7D28F2E6-C9F4-49AC-B837-8CB82B75A26D}" dt="2025-10-20T18:31:21.665" v="2037" actId="1076"/>
          <ac:picMkLst>
            <pc:docMk/>
            <pc:sldMk cId="125946049" sldId="320"/>
            <ac:picMk id="5" creationId="{A96CE2B6-1907-AC9E-4C6F-4C06702CCC9D}"/>
          </ac:picMkLst>
        </pc:picChg>
      </pc:sldChg>
      <pc:sldChg chg="addSp delSp modSp new mod">
        <pc:chgData name="horsenaround24@gmail.com" userId="21a38c027bbb0b36" providerId="LiveId" clId="{7D28F2E6-C9F4-49AC-B837-8CB82B75A26D}" dt="2025-10-20T18:31:48.667" v="2062" actId="1076"/>
        <pc:sldMkLst>
          <pc:docMk/>
          <pc:sldMk cId="631857198" sldId="321"/>
        </pc:sldMkLst>
        <pc:spChg chg="mod">
          <ac:chgData name="horsenaround24@gmail.com" userId="21a38c027bbb0b36" providerId="LiveId" clId="{7D28F2E6-C9F4-49AC-B837-8CB82B75A26D}" dt="2025-10-20T18:31:30.735" v="2054" actId="20577"/>
          <ac:spMkLst>
            <pc:docMk/>
            <pc:sldMk cId="631857198" sldId="321"/>
            <ac:spMk id="2" creationId="{24EF9D58-F8B1-053F-F97C-3F63A80FAD8C}"/>
          </ac:spMkLst>
        </pc:spChg>
        <pc:spChg chg="del">
          <ac:chgData name="horsenaround24@gmail.com" userId="21a38c027bbb0b36" providerId="LiveId" clId="{7D28F2E6-C9F4-49AC-B837-8CB82B75A26D}" dt="2025-10-20T18:31:32.838" v="2055" actId="478"/>
          <ac:spMkLst>
            <pc:docMk/>
            <pc:sldMk cId="631857198" sldId="321"/>
            <ac:spMk id="3" creationId="{8A156102-8461-A7EC-38BF-C53600D372ED}"/>
          </ac:spMkLst>
        </pc:spChg>
        <pc:picChg chg="add mod">
          <ac:chgData name="horsenaround24@gmail.com" userId="21a38c027bbb0b36" providerId="LiveId" clId="{7D28F2E6-C9F4-49AC-B837-8CB82B75A26D}" dt="2025-10-20T18:31:42.159" v="2059" actId="1076"/>
          <ac:picMkLst>
            <pc:docMk/>
            <pc:sldMk cId="631857198" sldId="321"/>
            <ac:picMk id="4" creationId="{DDB88CA8-8FD9-0528-F380-A260A1FB6702}"/>
          </ac:picMkLst>
        </pc:picChg>
        <pc:picChg chg="add mod">
          <ac:chgData name="horsenaround24@gmail.com" userId="21a38c027bbb0b36" providerId="LiveId" clId="{7D28F2E6-C9F4-49AC-B837-8CB82B75A26D}" dt="2025-10-20T18:31:48.667" v="2062" actId="1076"/>
          <ac:picMkLst>
            <pc:docMk/>
            <pc:sldMk cId="631857198" sldId="321"/>
            <ac:picMk id="5" creationId="{0C3ABF1F-ACA6-F229-9735-9D56752D26E6}"/>
          </ac:picMkLst>
        </pc:picChg>
      </pc:sldChg>
      <pc:sldChg chg="addSp delSp modSp new mod">
        <pc:chgData name="horsenaround24@gmail.com" userId="21a38c027bbb0b36" providerId="LiveId" clId="{7D28F2E6-C9F4-49AC-B837-8CB82B75A26D}" dt="2025-10-20T18:32:18.559" v="2088" actId="1076"/>
        <pc:sldMkLst>
          <pc:docMk/>
          <pc:sldMk cId="13417513" sldId="322"/>
        </pc:sldMkLst>
        <pc:spChg chg="mod">
          <ac:chgData name="horsenaround24@gmail.com" userId="21a38c027bbb0b36" providerId="LiveId" clId="{7D28F2E6-C9F4-49AC-B837-8CB82B75A26D}" dt="2025-10-20T18:32:02.088" v="2081" actId="20577"/>
          <ac:spMkLst>
            <pc:docMk/>
            <pc:sldMk cId="13417513" sldId="322"/>
            <ac:spMk id="2" creationId="{8CE6B7C5-2A69-B35C-DE63-9A54FA9257E7}"/>
          </ac:spMkLst>
        </pc:spChg>
        <pc:spChg chg="del">
          <ac:chgData name="horsenaround24@gmail.com" userId="21a38c027bbb0b36" providerId="LiveId" clId="{7D28F2E6-C9F4-49AC-B837-8CB82B75A26D}" dt="2025-10-20T18:32:03.889" v="2082" actId="478"/>
          <ac:spMkLst>
            <pc:docMk/>
            <pc:sldMk cId="13417513" sldId="322"/>
            <ac:spMk id="3" creationId="{1273635F-C37B-FBB8-6968-BEC3C2C48E7D}"/>
          </ac:spMkLst>
        </pc:spChg>
        <pc:picChg chg="add mod">
          <ac:chgData name="horsenaround24@gmail.com" userId="21a38c027bbb0b36" providerId="LiveId" clId="{7D28F2E6-C9F4-49AC-B837-8CB82B75A26D}" dt="2025-10-20T18:32:11.792" v="2085" actId="1076"/>
          <ac:picMkLst>
            <pc:docMk/>
            <pc:sldMk cId="13417513" sldId="322"/>
            <ac:picMk id="4" creationId="{7EF7FCCB-9F50-C8CD-8923-3934FE38D238}"/>
          </ac:picMkLst>
        </pc:picChg>
        <pc:picChg chg="add mod">
          <ac:chgData name="horsenaround24@gmail.com" userId="21a38c027bbb0b36" providerId="LiveId" clId="{7D28F2E6-C9F4-49AC-B837-8CB82B75A26D}" dt="2025-10-20T18:32:18.559" v="2088" actId="1076"/>
          <ac:picMkLst>
            <pc:docMk/>
            <pc:sldMk cId="13417513" sldId="322"/>
            <ac:picMk id="5" creationId="{3ADAFA9B-A72A-D0B0-8C41-115F390C19D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9D152-4421-0184-7FF3-9267D8113C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F07D15-7D9E-5CF8-E48C-5A88D9CF2B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1FEE34-A91D-F06E-11FE-D50D81C63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72B2C-D930-5D4A-8E98-A4966EDF1D5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E1E3EC-B647-9525-32B5-73675B2BC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8EAD6-AC72-E64E-7C71-54CA7CBD5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C10B8-308D-994A-BFAA-D61043018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562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6B9B2-F89D-6810-5CE2-DE3448553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D60B60-FC46-84EB-9BDF-71F883FB3D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86B5DA-20D4-E278-55D7-9808253D5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72B2C-D930-5D4A-8E98-A4966EDF1D5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21FD4-B9E8-BD23-B823-DD9C00223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2D50C-77C5-04EF-30D6-F9D5A01D6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C10B8-308D-994A-BFAA-D61043018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74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8EB06-60A8-EE3E-392E-1A804AE047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1C7F88-7B75-AA59-F3E8-6D52358EF4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240D9-859C-8BC9-E082-F9A2F5DD6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72B2C-D930-5D4A-8E98-A4966EDF1D5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94098A-C65C-A0E9-EBE6-290CAA6F8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2BF8B-6653-EBA3-B63D-C01F7DF72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C10B8-308D-994A-BFAA-D61043018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785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5215F-C39D-B487-6C77-C6840E706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BE0E6-C79A-DEEF-BA0D-15F8B8F8E1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AE17C-A509-14C5-392A-B7FECFCCB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72B2C-D930-5D4A-8E98-A4966EDF1D5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3AD4D-19DD-CF3C-57D9-003722304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601A1-0E25-02E4-805E-DD97EC9E8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C10B8-308D-994A-BFAA-D61043018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779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58343-A02B-DDB2-89E8-581513A8D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B414F3-9F4C-0BAE-AF0D-DDC8DE9F4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DD05AC-98A6-ADB7-9C07-DD9209584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72B2C-D930-5D4A-8E98-A4966EDF1D5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021E8-54E8-F373-AF63-94334F62F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1D5DE-C995-33C9-5A96-399D6E823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C10B8-308D-994A-BFAA-D61043018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869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3EECB-98C9-CD26-5B4D-FDA46D410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49212-9486-C9DE-ABEA-DE8526EA77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BEC4E7-940E-440D-AA74-8F21298DA0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0664AF-E18C-0862-53F4-A159434A5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72B2C-D930-5D4A-8E98-A4966EDF1D5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BD082D-6EEA-54B0-32B0-60C39F821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624EC4-18DD-923A-9239-E36CED512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C10B8-308D-994A-BFAA-D61043018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862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23FDE-5CB8-5E5B-6011-ED3BA4842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D8C1FF-0377-FEEC-8E0E-B8F8F4E570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9FE46D-8FD6-13AF-CA04-512BDF7AA6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5E3488-FA6D-CF26-9F9F-CBCB0E1071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763C7D-4EA3-2CEB-7F0A-FE22A4F17A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5A3AD7-B88B-DAFA-8560-E254865D3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72B2C-D930-5D4A-8E98-A4966EDF1D5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638727-3BF9-3124-6C27-21968C7FA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1D05EB-061A-F777-29D1-299186EDD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C10B8-308D-994A-BFAA-D61043018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736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7DBB0-194E-1148-750E-CB8F38828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AD8CD0-85F3-0D37-F67C-14327D761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72B2C-D930-5D4A-8E98-A4966EDF1D5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5BF53B-FDD4-AC8F-AAC8-2E7C808F1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A28126-F7AE-DCEA-CBEB-85D61D251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C10B8-308D-994A-BFAA-D61043018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646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976650-3101-2ADB-AFF6-F352B9856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72B2C-D930-5D4A-8E98-A4966EDF1D5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FC4D7-6B63-364A-0747-728ADC2F4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D7E1E6-BE9D-4708-35E1-2163549C0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C10B8-308D-994A-BFAA-D61043018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560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F4894-EF4C-3AEA-28EC-D0166171B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27ADC-F5E0-6B99-4B52-07405F8B2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49FFDF-FFE9-5B0D-0A58-15F685EEBD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C7C36E-0F11-552E-7731-D0FA26860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72B2C-D930-5D4A-8E98-A4966EDF1D5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B24EB7-F4E9-56B5-5316-CD81AAE76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09C529-FBC5-63AB-FE68-66778B6A5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C10B8-308D-994A-BFAA-D61043018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283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4D342-3F2C-3633-2D28-3E3D3F7AD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309129-28A0-5FFC-D4C9-DD8D5FE12F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669C51-99B3-2978-C7F4-E595D71F32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0508F4-4C64-B64C-60B0-8FE8DD53B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72B2C-D930-5D4A-8E98-A4966EDF1D5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8F620-D82F-C22B-6779-87A6DA11B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F68424-B168-5768-4B41-5B589AE90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C10B8-308D-994A-BFAA-D61043018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132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C4B8F0-D7F0-717F-0966-E04410699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2A87DA-3EB2-6D9A-D62A-9345B2064E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E7D5ED-09DE-6EE6-B9C8-0BC675EA39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372B2C-D930-5D4A-8E98-A4966EDF1D5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02C58-23E3-6ECC-DB5C-42A585DA4B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703B3-47A1-FAA2-05D0-4CA28C07F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D1C10B8-308D-994A-BFAA-D61043018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75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937B6-6D1A-7875-8654-B9AD70E981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Dog Breeds</a:t>
            </a:r>
          </a:p>
        </p:txBody>
      </p:sp>
    </p:spTree>
    <p:extLst>
      <p:ext uri="{BB962C8B-B14F-4D97-AF65-F5344CB8AC3E}">
        <p14:creationId xmlns:p14="http://schemas.microsoft.com/office/powerpoint/2010/main" val="2234610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6A56B-48DF-F7D3-B471-7FE830E21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Shetland Sheepdog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863B58-3720-8EB7-8CE4-AA899D800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4156242" cy="41562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739411-3844-FE8E-4B68-2E98F32A3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42797"/>
            <a:ext cx="5058611" cy="337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65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4EB30-2EE7-6BC2-E273-3812DDA89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Hound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C1B3A-9D11-BD0D-B517-DF59EBDDC8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Strong sense of smell</a:t>
            </a:r>
          </a:p>
          <a:p>
            <a:r>
              <a:rPr lang="en-US" dirty="0"/>
              <a:t>Tracking</a:t>
            </a:r>
          </a:p>
          <a:p>
            <a:r>
              <a:rPr lang="en-US" dirty="0"/>
              <a:t>Hunting</a:t>
            </a:r>
          </a:p>
        </p:txBody>
      </p:sp>
    </p:spTree>
    <p:extLst>
      <p:ext uri="{BB962C8B-B14F-4D97-AF65-F5344CB8AC3E}">
        <p14:creationId xmlns:p14="http://schemas.microsoft.com/office/powerpoint/2010/main" val="1114714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14C41-3F52-4FE1-AED2-DADE04C67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Afghan Hound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4F5313-AD1C-E2AA-84CA-1437A8303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6239042" cy="41193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D89A5D-05B1-3B34-997E-9B475B058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947" y="2102703"/>
            <a:ext cx="4961149" cy="329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30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38146-177B-7C3F-4499-B7A2093B6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Basenji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894B44-E8BC-3284-02F7-59779A590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810" y="1690688"/>
            <a:ext cx="4483768" cy="44837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6FECE4-BF39-0E82-6B84-81F4412ECB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424" y="2306716"/>
            <a:ext cx="4924926" cy="325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12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B2AAC-E73C-215B-EF88-30FA00F01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Basset Hound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6E5DA3-9AF7-C676-7CB3-9C50527B0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90" y="1690688"/>
            <a:ext cx="6483683" cy="43224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530A37-42E2-FB90-B6E4-0992AECB2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023" y="1878263"/>
            <a:ext cx="3786227" cy="378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9380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35BD7-D8F3-E939-FB05-9E0C7FFB7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Beagle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6019F2-3925-1D4F-2B3A-66BAF97B5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11" y="1690688"/>
            <a:ext cx="5761789" cy="38411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62EBC2-9381-DBCE-B815-D9EC06A3F3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712" y="1582278"/>
            <a:ext cx="4021235" cy="391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45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E59AD-1A73-B64D-339A-66583108F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Black and Tan Coonhound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DEFC21-B586-CD2E-CEA1-17780AF56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22" y="1690688"/>
            <a:ext cx="5558178" cy="4250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1B8552-6743-643E-8DC7-736A5AE87A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824" y="1027906"/>
            <a:ext cx="3016152" cy="494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292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74A5-0E57-01CC-39C3-EE0290A51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Bloodhound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8CF5B7-8DC8-B53B-729C-FC8919A83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56830"/>
            <a:ext cx="5080000" cy="50360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148723-1EEB-6030-2B5C-3A021E4EB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747" y="2556017"/>
            <a:ext cx="4256505" cy="283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69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EE27C-E38D-BD7D-3104-62E6DD8C5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Dachshund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6B64EB-7BEC-2E44-C1B0-7C21D484C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78" y="1731753"/>
            <a:ext cx="3553469" cy="23098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CED5DE-7DDA-77D1-11EA-517F539307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695" y="4041559"/>
            <a:ext cx="3112503" cy="22896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4260D5-42E4-5D29-DCF8-8B226E9DF6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704" y="1836128"/>
            <a:ext cx="3553469" cy="297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706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586C5-3DDE-3FE3-FAE2-FB6FF76CA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Greyhound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7F4CD9-79AE-2522-889B-1E96648A0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85535"/>
            <a:ext cx="3419738" cy="34197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5AD959-D42D-F92A-40F4-BEA29E80A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231" y="613491"/>
            <a:ext cx="3419737" cy="19257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98F93E-CC83-5DDD-69AF-BDCC915ED0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915" y="3164387"/>
            <a:ext cx="2919663" cy="21897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DB2207-3318-C5FA-13E5-E7F9F56127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128" y="2553538"/>
            <a:ext cx="2495672" cy="341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188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C3DC9-AC1C-DD15-C5BA-4BA00BADD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Herding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C7821-8F90-9857-7325-70879CBD8B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Gather</a:t>
            </a:r>
          </a:p>
          <a:p>
            <a:r>
              <a:rPr lang="en-US" dirty="0"/>
              <a:t>Herd</a:t>
            </a:r>
          </a:p>
          <a:p>
            <a:r>
              <a:rPr lang="en-US"/>
              <a:t>Protect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134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37A6F-DBF8-F023-310E-25DB81799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Rhodesian Ridgeback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5522EB-BEA1-553B-582F-42CC323EE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82050"/>
            <a:ext cx="4640850" cy="30938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B8CDDB-AC32-689E-FCFE-C960A30B6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991" y="3620362"/>
            <a:ext cx="4615487" cy="3093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3311E5-0419-52D7-1D73-08875D3C9E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734" y="615838"/>
            <a:ext cx="3798637" cy="253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716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D3615-CAB0-76C0-FDB6-5867FC25C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 Sporting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497E3-6D24-E0BE-A3EE-2748BD31EB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Diverse</a:t>
            </a:r>
          </a:p>
          <a:p>
            <a:r>
              <a:rPr lang="en-US" dirty="0"/>
              <a:t>Various sizes</a:t>
            </a:r>
          </a:p>
          <a:p>
            <a:r>
              <a:rPr lang="en-US" dirty="0"/>
              <a:t>Various colors</a:t>
            </a:r>
          </a:p>
        </p:txBody>
      </p:sp>
    </p:spTree>
    <p:extLst>
      <p:ext uri="{BB962C8B-B14F-4D97-AF65-F5344CB8AC3E}">
        <p14:creationId xmlns:p14="http://schemas.microsoft.com/office/powerpoint/2010/main" val="1422805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E8A59-35EE-4C58-580C-FB3CEC257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Bichon </a:t>
            </a:r>
            <a:r>
              <a:rPr lang="en-US" dirty="0" err="1"/>
              <a:t>Frise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9BECEA-3B44-E7A2-89FD-046B15BE16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26" y="1766301"/>
            <a:ext cx="3847096" cy="27597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550807-FD13-ACF5-22B5-19C880B7F2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583" y="3733131"/>
            <a:ext cx="4200197" cy="27597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E8DA55-CA50-A9AB-1915-8E7DEB9473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335" y="1939325"/>
            <a:ext cx="2351465" cy="317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484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57EB5-D9B2-8F2C-0125-590BD4AA6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Boston Terrier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6CB171-2547-50EA-E145-272A6A858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22" y="2130815"/>
            <a:ext cx="5772323" cy="34596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D24749-098B-166A-92EB-21BE2EF63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867186" y="605329"/>
            <a:ext cx="3486614" cy="23159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A91AAD-B733-3020-06D3-44493734B0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186" y="3026891"/>
            <a:ext cx="3486614" cy="231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3221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15895-FEE4-716F-CF56-4B8AAB790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Bulldog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B38F8C-57EA-99CC-19A1-8A735926A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680"/>
            <a:ext cx="5392821" cy="35952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954CE2-2153-A1F6-95F0-183233C076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821" y="2000360"/>
            <a:ext cx="4690979" cy="309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9582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3A189-8BF5-6E65-0BA8-4CD390107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Chinese </a:t>
            </a:r>
            <a:r>
              <a:rPr lang="en-US" dirty="0" err="1"/>
              <a:t>Shar</a:t>
            </a:r>
            <a:r>
              <a:rPr lang="en-US" dirty="0"/>
              <a:t> Pei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58E7F3-887A-936D-871D-BD9FE6797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16" y="2056731"/>
            <a:ext cx="5090784" cy="3629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6E6E0D-CDEC-A39B-AD2E-BC07F42902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6939547" y="1849913"/>
            <a:ext cx="4690979" cy="312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8008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F1D34-A5AD-C54E-79C5-76072CC0E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Chow Chow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A45FE0-3860-EA1F-C7E1-73C120EF3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17737"/>
            <a:ext cx="4781310" cy="39772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526877-5EFE-0E9A-552F-E2484378E7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073232" y="2145854"/>
            <a:ext cx="4523874" cy="301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654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3B9C7-B409-00A5-95A2-B401115EE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Dalmation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7D4545-91DF-AFE3-E798-37B0FBFB0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99064"/>
            <a:ext cx="5956680" cy="38565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A5423D-F6E0-C3E8-C1C5-0FB7B4C48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104" y="2183999"/>
            <a:ext cx="3686696" cy="368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628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45F27-35F3-F938-EA66-AB638FDFC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Poodle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9D09ED-5230-DF31-F78F-01E19BA024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53207"/>
            <a:ext cx="5256215" cy="35041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EFE8B8-4EA6-878C-C732-CF81ADA6C7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502" y="1451570"/>
            <a:ext cx="4322024" cy="420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907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F6B86-E25A-9042-ADD8-9BB8B6851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Sporting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FDACA-7376-9FAA-E4F3-05EFA0F9EA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 with hunters</a:t>
            </a:r>
          </a:p>
          <a:p>
            <a:r>
              <a:rPr lang="en-US" dirty="0"/>
              <a:t>Find</a:t>
            </a:r>
          </a:p>
          <a:p>
            <a:r>
              <a:rPr lang="en-US" dirty="0"/>
              <a:t>Flush</a:t>
            </a:r>
          </a:p>
          <a:p>
            <a:r>
              <a:rPr lang="en-US" dirty="0"/>
              <a:t>Retrieve </a:t>
            </a:r>
          </a:p>
        </p:txBody>
      </p:sp>
    </p:spTree>
    <p:extLst>
      <p:ext uri="{BB962C8B-B14F-4D97-AF65-F5344CB8AC3E}">
        <p14:creationId xmlns:p14="http://schemas.microsoft.com/office/powerpoint/2010/main" val="1806000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61F08-03FF-DCCE-2431-FD45979CC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Australian Cattle Dog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00656E-32D1-D703-2E58-833F444D8A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32" y="1690688"/>
            <a:ext cx="5049098" cy="40437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C60A44-8932-AAE3-FD79-6FFA8406F2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853" y="1270000"/>
            <a:ext cx="5685315" cy="446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5907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FF92B-A2EA-A735-999E-66AC576BB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Brittany Spaniel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896671-3560-3F5B-BE36-055624A2F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96" y="1690689"/>
            <a:ext cx="4077368" cy="29885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B412E8-8869-4CA6-9491-51EBF3AAA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442" y="3673046"/>
            <a:ext cx="4482797" cy="29885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A1241F-5B0B-36A6-C2D8-3E241C0D4F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35" y="586583"/>
            <a:ext cx="3097565" cy="220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8976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B2A22-B33F-6D58-A8CE-31137F8CC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Cocker Spaniel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8C6A47-DE46-E881-DDAA-7D1B5F6C1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51142"/>
            <a:ext cx="3955716" cy="39557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F9C2F3-6BBE-C2CE-5FB1-8D24A54880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811" y="4001029"/>
            <a:ext cx="4289928" cy="28599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45A87C-CB00-F8E4-5DDB-CAF7201E39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758" y="810199"/>
            <a:ext cx="3955716" cy="273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2115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C6DD7-FC75-CEE4-4481-E0C9805D2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English Setter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8B6997-0AC8-687E-3A1D-6AAC05C249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60116"/>
            <a:ext cx="3205350" cy="24136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3F229A-0D7F-E281-B2C5-FFE890FB6A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912" y="3759829"/>
            <a:ext cx="3633795" cy="24136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6243CE-6794-2730-21EB-1B1126E625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450" y="554479"/>
            <a:ext cx="3205350" cy="32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20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EE6EF-F3C5-F879-42A7-046DE5C86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German Shorthair Pointer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FA16CA-DAC6-3819-AF74-1FB632D9C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04656"/>
            <a:ext cx="5384688" cy="35766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D40DE7-8322-96D3-AB36-EC6BBFF13F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073" y="2244113"/>
            <a:ext cx="3554663" cy="236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8663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80BAF-70B1-8DE1-CD73-C2D93E3EB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Golden Retriever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E5B791-E34B-CFF5-59B6-A6D129CBAB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242" y="1690688"/>
            <a:ext cx="4721758" cy="47217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0C4FD6-9732-FDF7-56C9-0EDFCA51A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684" y="1284501"/>
            <a:ext cx="3525074" cy="529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756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1C88C-9F32-D0DF-8A35-91D1CEEA6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Irish Setter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FEB878-C84E-DC33-BC79-0000DA3E44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6349999" cy="51593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DD5736-41CF-BA29-6101-EA6C5B944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717" y="2346156"/>
            <a:ext cx="3714083" cy="277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1666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03314-EBA7-CB1A-7596-00B82655E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Labrador Retriever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965645-66BF-8A50-E010-0120CF5882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52596"/>
            <a:ext cx="4256505" cy="54054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E3745A-71C7-34EA-407F-699EEF20D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073" y="2156549"/>
            <a:ext cx="4256505" cy="324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142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1D20D-D52B-FA8E-5295-32BCF2AF8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Weimaraner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B8B073-43DE-B75C-E9BD-B9A0DB6DD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4578684" cy="45786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33D28E-F049-6D5E-61E9-4B8D3E5898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916" y="1690688"/>
            <a:ext cx="3879515" cy="387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8797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6EDEE-0CA8-0FE1-06F6-A437F1E86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Terrier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45EE1-399B-CA7A-6320-89D984D937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Bred to hunt vermin</a:t>
            </a:r>
          </a:p>
          <a:p>
            <a:r>
              <a:rPr lang="en-US" dirty="0"/>
              <a:t>Energetic </a:t>
            </a:r>
          </a:p>
          <a:p>
            <a:r>
              <a:rPr lang="en-US" dirty="0"/>
              <a:t>Fearless</a:t>
            </a:r>
          </a:p>
        </p:txBody>
      </p:sp>
    </p:spTree>
    <p:extLst>
      <p:ext uri="{BB962C8B-B14F-4D97-AF65-F5344CB8AC3E}">
        <p14:creationId xmlns:p14="http://schemas.microsoft.com/office/powerpoint/2010/main" val="39098636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972B7-B4F9-ED84-6057-2CF111A76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Bull Terrier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269EFD-7445-2869-2E39-EFD93087A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58" y="1405354"/>
            <a:ext cx="6283157" cy="4712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23272A-5D99-C001-B493-EB0F0B33FD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199" y="1808915"/>
            <a:ext cx="3320716" cy="332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998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6C1CF-EDB4-6B61-7B4A-7F2403857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Australian Shepherd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B04E26-A8A7-2E45-C15E-840C0566A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34141"/>
            <a:ext cx="4782174" cy="47821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BCC932-86B9-01F2-DAB2-18A11EAF34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626" y="665914"/>
            <a:ext cx="4782174" cy="427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971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93646-C7B2-73E7-C40F-2E0AF8770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Cairn Terrier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018147-6B61-3EE9-EC4C-11E0BB97C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60" y="1349265"/>
            <a:ext cx="4545262" cy="51436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3D27EA-5505-0451-9FE1-D9F81F13C1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337" y="365542"/>
            <a:ext cx="4118364" cy="30887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768F76-4B6D-9AC8-44BC-B6863A1F27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580" y="3878262"/>
            <a:ext cx="3663840" cy="261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4029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8CB9D-3C5C-E698-E3B8-A77AC1359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Parson Russell Terrier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A2FAC0-6F6A-AED5-B8D1-349E8903E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6015790" cy="45118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E23027-F4D8-0AB8-E6EA-AE7C5DCC3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189" y="2486193"/>
            <a:ext cx="3788611" cy="252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595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B01DC-9B37-C5A5-F7F1-2FC76668F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Scottish Terrier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9B26FA-02EA-76CF-66E9-FBB65B0BB8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2819400" cy="28013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34DFD3-9D7B-55AD-B4E2-576DDCF46A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704" y="3429000"/>
            <a:ext cx="4741113" cy="31607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3252DA-D7A3-40D8-FC04-BB5ACC4675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8150059" y="855261"/>
            <a:ext cx="3354137" cy="223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2848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CA5C4-1800-047A-450C-7432B63C3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West Highland White Terrier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EB7281-84F9-7A8B-4026-79C24E09F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48972"/>
            <a:ext cx="4531895" cy="33989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A1565E-3179-F955-0266-C242609B8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242" y="2861140"/>
            <a:ext cx="4022558" cy="225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1832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CFF40-2D73-6427-FB98-78BB8FB4B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Toy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B0DFB-A982-F3BB-5A98-0A84B5C35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Often miniature stature of full sized breeds</a:t>
            </a:r>
          </a:p>
          <a:p>
            <a:r>
              <a:rPr lang="en-US" dirty="0"/>
              <a:t>Adaptable to many lifestyles</a:t>
            </a:r>
          </a:p>
          <a:p>
            <a:r>
              <a:rPr lang="en-US" dirty="0"/>
              <a:t>Small</a:t>
            </a:r>
          </a:p>
        </p:txBody>
      </p:sp>
    </p:spTree>
    <p:extLst>
      <p:ext uri="{BB962C8B-B14F-4D97-AF65-F5344CB8AC3E}">
        <p14:creationId xmlns:p14="http://schemas.microsoft.com/office/powerpoint/2010/main" val="5958402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05F44-F8DE-2B67-E109-FBE603BBC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Cavalier King Charles Spaniel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576181-91EA-D3F3-46D5-A724C0CD0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53997"/>
            <a:ext cx="4841376" cy="32275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7A416B-A702-6986-7193-47FDDE9D4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528" y="2721364"/>
            <a:ext cx="4039272" cy="269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298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910A2-38D0-1A61-BE87-5A8DD2A93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Chihuahua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390A7F-77E9-8C60-7B20-161409650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0" y="2083622"/>
            <a:ext cx="5046578" cy="30810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9ECF7E-63FE-5449-0AF9-D787F35F84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332" y="479785"/>
            <a:ext cx="4361293" cy="20936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99AFD6-8656-A55E-ABCA-692BE4D28F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737" y="2940596"/>
            <a:ext cx="3552279" cy="35522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18E3A1-EF2F-1331-E666-93661F3A70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189" y="4490708"/>
            <a:ext cx="3263938" cy="217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078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38244-90C8-E9D7-7B69-5A3C1BDEC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Miniature Pinscher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C1A1A3-9C12-2ACE-0D82-774583D6F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83773"/>
            <a:ext cx="4612104" cy="30747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34AF9A-28AB-3F79-A5C3-7B8B47FF30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546" y="3668823"/>
            <a:ext cx="4944199" cy="24248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25CF5C-4772-1EB3-A6A2-F49AB0CC9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600" y="563144"/>
            <a:ext cx="2953084" cy="369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891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C1AF7-F0A1-8819-AA54-92EBE228E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Papillon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1F5D3B-D6DF-8E37-C059-ECC6F8951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48" y="1690688"/>
            <a:ext cx="4089400" cy="408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EFC7E5-0FB3-E18C-C21F-7878E41FB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642" y="414672"/>
            <a:ext cx="3320716" cy="33207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219EE6-EF1D-CB62-3A54-BB1F3BE78D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278" y="3107701"/>
            <a:ext cx="3385174" cy="338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5704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7CB36-405F-6484-9C2C-F0F13AA36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Pekingese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6AACE3-35D3-989A-A53A-3C38B7BEAB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11876"/>
            <a:ext cx="4122821" cy="32903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3A1836-585C-355E-3D2E-E7FA6B483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981" y="2067941"/>
            <a:ext cx="4122821" cy="272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144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B600D-3E94-52DE-6CD7-767C381B6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Border Collie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E1872E-3C16-2C64-F199-A5E801DA1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52" y="1422901"/>
            <a:ext cx="6759966" cy="50699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552E2F-986C-EF9F-CDC5-26BB5C9D80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815" y="439905"/>
            <a:ext cx="5025189" cy="27058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C3C97F-31A3-879A-BB02-442BBA3F96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811" y="3220556"/>
            <a:ext cx="2318084" cy="333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196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FC5A4-A760-87A8-3147-4FB2BC123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Pomeranian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69CF5A-1AE8-B3B4-19D6-9986DB288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31585"/>
            <a:ext cx="3757904" cy="31163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8B8465-DA59-4E93-9339-387F6F908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758" y="2413149"/>
            <a:ext cx="3757904" cy="281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6394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F0ED0-66B5-E3B2-ADC4-CAD494BF4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Toy Poodle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E972D0-DEDF-5517-D64C-A8F77A64A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84" y="1932182"/>
            <a:ext cx="4490454" cy="29936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6B42CA-6A5F-4840-9B33-A342857D3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285" y="3670493"/>
            <a:ext cx="5337226" cy="29936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B4FB88-2FB5-7BA9-BA41-9E7EDE88B6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333" y="288534"/>
            <a:ext cx="3565911" cy="328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949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BB521-FE83-B9C5-8DD8-548FFA672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2C9B8B-A8C1-86CB-18F4-6DD7378A4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86891"/>
            <a:ext cx="4289928" cy="28599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D0CB71-0DA7-560F-B058-D13AB31BAA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872" y="2286891"/>
            <a:ext cx="4289928" cy="285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6198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B3B82-30BE-85CE-9E33-D0D033911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Shih</a:t>
            </a:r>
            <a:r>
              <a:rPr lang="en-US" dirty="0"/>
              <a:t> </a:t>
            </a:r>
            <a:r>
              <a:rPr lang="en-US" dirty="0" err="1"/>
              <a:t>Tzu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67D985-BABD-B748-E1F0-A4481B51A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63" y="1915472"/>
            <a:ext cx="4540586" cy="3027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62EFE3-F05E-D832-0DBA-488BB3A26E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021" y="2110428"/>
            <a:ext cx="3955716" cy="263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586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50CD2-5F08-DD0E-0857-96C0DFE52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Yorkshire Terrier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BEBFDB-EBC6-4FBE-EBB3-7D2C55FB0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05501"/>
            <a:ext cx="2459625" cy="30469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C6B304-6C53-1057-18A9-0FA5B8793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064" y="2475356"/>
            <a:ext cx="3918376" cy="36833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6899CD-1256-5896-D7AC-740E774851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066" y="1027906"/>
            <a:ext cx="4172348" cy="417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000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16A52-03B3-76F8-7AAB-2842E0A2D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E9936-C6F7-E1F0-6677-E7968D558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Bred to assist man</a:t>
            </a:r>
          </a:p>
          <a:p>
            <a:r>
              <a:rPr lang="en-US" dirty="0"/>
              <a:t>Guard</a:t>
            </a:r>
          </a:p>
          <a:p>
            <a:r>
              <a:rPr lang="en-US" dirty="0"/>
              <a:t>Pull sleds </a:t>
            </a:r>
          </a:p>
          <a:p>
            <a:r>
              <a:rPr lang="en-US" dirty="0"/>
              <a:t>Water rescues</a:t>
            </a:r>
          </a:p>
        </p:txBody>
      </p:sp>
    </p:spTree>
    <p:extLst>
      <p:ext uri="{BB962C8B-B14F-4D97-AF65-F5344CB8AC3E}">
        <p14:creationId xmlns:p14="http://schemas.microsoft.com/office/powerpoint/2010/main" val="21533431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55BA5-6CB7-CEDF-4775-2C9998446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Bernese Mountain Dog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5DD345-0C32-1756-2630-C54624828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88" y="2244641"/>
            <a:ext cx="5096712" cy="33978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195377-3F3C-34A2-B5CC-6FCF12DB4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801" y="2357537"/>
            <a:ext cx="3284911" cy="328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565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BDF81-0F70-6B76-3F15-ABDFEE876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Boxer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0CD987-1F86-D722-631D-0329F59A9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3" y="1931068"/>
            <a:ext cx="4745568" cy="35591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B60E77-E984-A144-7D6B-37D1C1516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600" y="2603751"/>
            <a:ext cx="3320716" cy="221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50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CD788-EC65-94BA-E4BC-2B05EE184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Doberman Pinscher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A553C2-328E-BC57-1CB8-B8B75B766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073" y="1930122"/>
            <a:ext cx="3354137" cy="40529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176A70-94B1-5DD7-4885-2652A0D4F8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514" y="1746252"/>
            <a:ext cx="3238278" cy="27739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691B66-43AE-A2B9-28F6-FC36087E05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210" y="4402565"/>
            <a:ext cx="2612141" cy="24554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0D3048-391D-D78C-58D1-8198E6524C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651" y="3669101"/>
            <a:ext cx="3354137" cy="223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268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2A272-7823-D9A4-6BDC-0EB7B6787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Great Dane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524E74-3BC7-8BB3-78F6-7853F2A73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4039271" cy="26928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8F7CD5-8650-9064-B100-C46EA0B69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377" y="4556858"/>
            <a:ext cx="3464387" cy="23011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207177-154D-F10A-2521-FA94860E6F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111" y="407836"/>
            <a:ext cx="2249777" cy="37866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B51C1D-523A-020F-D774-F933CBE64F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628" y="1769082"/>
            <a:ext cx="2568739" cy="341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710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98D1E-66F4-ECD3-2E39-4D3A1921A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Collie (rough and smooth)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DA6F1F6-0156-6949-50EA-0DD4AFEECD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36" y="1292142"/>
            <a:ext cx="3924566" cy="25876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4ECA06-9A85-D9A1-17D2-5511ED0268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36" y="3873498"/>
            <a:ext cx="4190044" cy="25876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1DD4F1-09BA-4943-9B09-C74A23AE9D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946" y="635639"/>
            <a:ext cx="4190043" cy="27933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495421-AA84-D53C-4E80-F8A6A55915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003" y="3096762"/>
            <a:ext cx="2860842" cy="339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0363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0DFB7-4E71-2990-FC9A-35F500D64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Great </a:t>
            </a:r>
            <a:r>
              <a:rPr lang="en-US" dirty="0" err="1"/>
              <a:t>Pyrenese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7AC22E-C593-B9EE-AB13-4DCD49A52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230" y="1690688"/>
            <a:ext cx="3354137" cy="44614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8767EF-18C8-994F-A3E1-3ABBB22033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599" y="2988733"/>
            <a:ext cx="3688347" cy="245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3159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44B81-736B-DA01-4FCE-348032485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Mastiff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7AE210-86A6-A082-1EE5-4A6B2AD57E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83876"/>
            <a:ext cx="3589823" cy="25113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28AF034-EBED-1207-1DBD-363AC8EAE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836" y="3653981"/>
            <a:ext cx="4134328" cy="28388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74C6D1-FF11-3686-F128-03A6DC2951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993" y="557373"/>
            <a:ext cx="2724807" cy="309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588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D47F3-86C8-70A4-627A-9B7CDFD89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Newfoundland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3E7C83-36B3-C431-012C-81E2E7337C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10544"/>
            <a:ext cx="3698260" cy="24564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2EC344-295A-78F0-DE67-73B3B9AB8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870" y="2695653"/>
            <a:ext cx="3698260" cy="41623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A74DEA-D709-98DB-FDD6-36358C277F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130" y="1550737"/>
            <a:ext cx="3756526" cy="375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6313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A558B-3230-6058-9AD8-E833225EA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Portuguese Water Dogs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95E030-7331-38CB-2758-FCF6E58D4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842" y="2512010"/>
            <a:ext cx="4361449" cy="29076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388A0C-71CF-9AC5-3147-C7D4100C85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821" y="2255336"/>
            <a:ext cx="3420979" cy="342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6664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A3FAF-1FDA-7A4C-A539-81A946EFF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Rottweiler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36DDFB-AA12-31FC-C3EA-7729D9958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37058"/>
            <a:ext cx="3709166" cy="24965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70C1E1-6BC7-EBCC-B8D3-B72326666B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055" y="4233612"/>
            <a:ext cx="3758581" cy="24965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0FEC25-167F-5F01-3CB1-33D093A255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03806" flipV="1">
            <a:off x="5434521" y="1163102"/>
            <a:ext cx="3120189" cy="183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5479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2B33E-C1DE-A231-8ACA-4C9C8CE9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Saint Bernard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5898CB-AAE1-2EC6-6FA6-8A32CFE36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190" y="2337205"/>
            <a:ext cx="4967810" cy="34112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6CE2B6-1907-AC9E-4C6F-4C06702CCC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594" y="1233532"/>
            <a:ext cx="2449267" cy="4390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460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F9D58-F8B1-053F-F97C-3F63A80FA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Siberian </a:t>
            </a:r>
            <a:r>
              <a:rPr lang="en-US" dirty="0" err="1"/>
              <a:t>Huskey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B88CA8-8FD9-0528-F380-A260A1FB6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17644"/>
            <a:ext cx="5351294" cy="38310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3ABF1F-ACA6-F229-9735-9D56752D26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908" y="1690688"/>
            <a:ext cx="3350892" cy="404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8571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6B7C5-2A69-B35C-DE63-9A54FA925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Schnauzer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F7FCCB-9F50-C8CD-8923-3934FE38D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45" y="1690688"/>
            <a:ext cx="5912970" cy="48283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DAFA9B-A72A-D0B0-8C41-115F390C1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295" y="2490035"/>
            <a:ext cx="4256505" cy="31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B04F7-9E40-AE6D-3A9B-17639E63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German Shepherd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2DCE59C-A35B-77FF-CA42-F693B7E3F5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7602"/>
            <a:ext cx="5275180" cy="35257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608C38-52AA-8076-B954-78928F0124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822" y="1501314"/>
            <a:ext cx="4436978" cy="308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60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F3227-BBB9-2CF7-99EE-C501A61B1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Old English Sheepdog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03DAAA-7916-6C55-0CC4-D86F69398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5803903" cy="38692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C9889A-7941-52FB-1FFD-144FC3518B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675" y="251285"/>
            <a:ext cx="4844108" cy="624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066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B41A5-A966-B176-B9DA-CF18E77FF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Pembroke Welsh Corgi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9734CE-CB7A-295E-5EDF-ABEB25612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41" y="1733020"/>
            <a:ext cx="6122855" cy="34342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7711C6-0B03-3FA5-333B-5226D1E017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059" y="1645351"/>
            <a:ext cx="5058500" cy="352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5951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67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8" baseType="lpstr">
      <vt:lpstr>Office Theme</vt:lpstr>
      <vt:lpstr>Dog Breeds</vt:lpstr>
      <vt:lpstr>Herding Group</vt:lpstr>
      <vt:lpstr>Australian Cattle Dog</vt:lpstr>
      <vt:lpstr>Australian Shepherd</vt:lpstr>
      <vt:lpstr>Border Collie</vt:lpstr>
      <vt:lpstr>Collie (rough and smooth)</vt:lpstr>
      <vt:lpstr>German Shepherd</vt:lpstr>
      <vt:lpstr>Old English Sheepdog</vt:lpstr>
      <vt:lpstr>Pembroke Welsh Corgi</vt:lpstr>
      <vt:lpstr>Shetland Sheepdog</vt:lpstr>
      <vt:lpstr>Hound group</vt:lpstr>
      <vt:lpstr>Afghan Hound</vt:lpstr>
      <vt:lpstr>Basenji</vt:lpstr>
      <vt:lpstr>Basset Hound</vt:lpstr>
      <vt:lpstr>Beagle</vt:lpstr>
      <vt:lpstr>Black and Tan Coonhound</vt:lpstr>
      <vt:lpstr>Bloodhound</vt:lpstr>
      <vt:lpstr>Dachshund</vt:lpstr>
      <vt:lpstr>Greyhound</vt:lpstr>
      <vt:lpstr>Rhodesian Ridgeback</vt:lpstr>
      <vt:lpstr>Non Sporting Group</vt:lpstr>
      <vt:lpstr>Bichon Frise</vt:lpstr>
      <vt:lpstr>Boston Terrier</vt:lpstr>
      <vt:lpstr>Bulldog</vt:lpstr>
      <vt:lpstr>Chinese Shar Pei</vt:lpstr>
      <vt:lpstr>Chow Chow</vt:lpstr>
      <vt:lpstr>Dalmation</vt:lpstr>
      <vt:lpstr>Poodle</vt:lpstr>
      <vt:lpstr>Sporting Group</vt:lpstr>
      <vt:lpstr>Brittany Spaniel</vt:lpstr>
      <vt:lpstr>Cocker Spaniel</vt:lpstr>
      <vt:lpstr>English Setter</vt:lpstr>
      <vt:lpstr>German Shorthair Pointer</vt:lpstr>
      <vt:lpstr>Golden Retriever </vt:lpstr>
      <vt:lpstr>Irish Setter</vt:lpstr>
      <vt:lpstr>Labrador Retriever</vt:lpstr>
      <vt:lpstr>Weimaraner</vt:lpstr>
      <vt:lpstr>Terrier Group</vt:lpstr>
      <vt:lpstr>Bull Terrier</vt:lpstr>
      <vt:lpstr>Cairn Terrier</vt:lpstr>
      <vt:lpstr>Parson Russell Terrier</vt:lpstr>
      <vt:lpstr>Scottish Terrier</vt:lpstr>
      <vt:lpstr>West Highland White Terrier</vt:lpstr>
      <vt:lpstr>Toy Group</vt:lpstr>
      <vt:lpstr>Cavalier King Charles Spaniel</vt:lpstr>
      <vt:lpstr>Chihuahua</vt:lpstr>
      <vt:lpstr>Miniature Pinscher</vt:lpstr>
      <vt:lpstr>Papillon</vt:lpstr>
      <vt:lpstr>Pekingese</vt:lpstr>
      <vt:lpstr>Pomeranian</vt:lpstr>
      <vt:lpstr>Toy Poodle</vt:lpstr>
      <vt:lpstr>Pug</vt:lpstr>
      <vt:lpstr>Shih Tzu</vt:lpstr>
      <vt:lpstr>Yorkshire Terrier</vt:lpstr>
      <vt:lpstr>Working Group</vt:lpstr>
      <vt:lpstr>Bernese Mountain Dog</vt:lpstr>
      <vt:lpstr>Boxer</vt:lpstr>
      <vt:lpstr>Doberman Pinscher</vt:lpstr>
      <vt:lpstr>Great Dane </vt:lpstr>
      <vt:lpstr>Great Pyrenese</vt:lpstr>
      <vt:lpstr>Mastiff</vt:lpstr>
      <vt:lpstr>Newfoundland</vt:lpstr>
      <vt:lpstr>Portuguese Water Dogs</vt:lpstr>
      <vt:lpstr>Rottweiler</vt:lpstr>
      <vt:lpstr>Saint Bernard </vt:lpstr>
      <vt:lpstr>Siberian Huskey</vt:lpstr>
      <vt:lpstr>Standard Schnauzer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Dog Breeds</dc:title>
  <dc:creator>horsenaround24@gmail.com</dc:creator>
  <cp:lastModifiedBy>horsenaround24@gmail.com</cp:lastModifiedBy>
  <cp:revision>3</cp:revision>
  <dcterms:created xsi:type="dcterms:W3CDTF">2025-10-20T16:52:44Z</dcterms:created>
  <dcterms:modified xsi:type="dcterms:W3CDTF">2025-10-20T18:32:25Z</dcterms:modified>
</cp:coreProperties>
</file>