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168.xml"/>
  <Override ContentType="application/vnd.openxmlformats-officedocument.presentationml.notesSlide+xml" PartName="/ppt/notesSlides/notesSlide222.xml"/>
  <Override ContentType="application/vnd.openxmlformats-officedocument.presentationml.notesSlide+xml" PartName="/ppt/notesSlides/notesSlide257.xml"/>
  <Override ContentType="application/vnd.openxmlformats-officedocument.presentationml.notesSlide+xml" PartName="/ppt/notesSlides/notesSlide265.xml"/>
  <Override ContentType="application/vnd.openxmlformats-officedocument.presentationml.notesSlide+xml" PartName="/ppt/notesSlides/notesSlide125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117.xml"/>
  <Override ContentType="application/vnd.openxmlformats-officedocument.presentationml.notesSlide+xml" PartName="/ppt/notesSlides/notesSlide249.xml"/>
  <Override ContentType="application/vnd.openxmlformats-officedocument.presentationml.notesSlide+xml" PartName="/ppt/notesSlides/notesSlide273.xml"/>
  <Override ContentType="application/vnd.openxmlformats-officedocument.presentationml.notesSlide+xml" PartName="/ppt/notesSlides/notesSlide206.xml"/>
  <Override ContentType="application/vnd.openxmlformats-officedocument.presentationml.notesSlide+xml" PartName="/ppt/notesSlides/notesSlide230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133.xml"/>
  <Override ContentType="application/vnd.openxmlformats-officedocument.presentationml.notesSlide+xml" PartName="/ppt/notesSlides/notesSlide176.xml"/>
  <Override ContentType="application/vnd.openxmlformats-officedocument.presentationml.notesSlide+xml" PartName="/ppt/notesSlides/notesSlide109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03.xml"/>
  <Override ContentType="application/vnd.openxmlformats-officedocument.presentationml.notesSlide+xml" PartName="/ppt/notesSlides/notesSlide214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96.xml"/>
  <Override ContentType="application/vnd.openxmlformats-officedocument.presentationml.notesSlide+xml" PartName="/ppt/notesSlides/notesSlide250.xml"/>
  <Override ContentType="application/vnd.openxmlformats-officedocument.presentationml.notesSlide+xml" PartName="/ppt/notesSlides/notesSlide105.xml"/>
  <Override ContentType="application/vnd.openxmlformats-officedocument.presentationml.notesSlide+xml" PartName="/ppt/notesSlides/notesSlide148.xml"/>
  <Override ContentType="application/vnd.openxmlformats-officedocument.presentationml.notesSlide+xml" PartName="/ppt/notesSlides/notesSlide202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293.xml"/>
  <Override ContentType="application/vnd.openxmlformats-officedocument.presentationml.notesSlide+xml" PartName="/ppt/notesSlides/notesSlide137.xml"/>
  <Override ContentType="application/vnd.openxmlformats-officedocument.presentationml.notesSlide+xml" PartName="/ppt/notesSlides/notesSlide277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34.xml"/>
  <Override ContentType="application/vnd.openxmlformats-officedocument.presentationml.notesSlide+xml" PartName="/ppt/notesSlides/notesSlide141.xml"/>
  <Override ContentType="application/vnd.openxmlformats-officedocument.presentationml.notesSlide+xml" PartName="/ppt/notesSlides/notesSlide153.xml"/>
  <Override ContentType="application/vnd.openxmlformats-officedocument.presentationml.notesSlide+xml" PartName="/ppt/notesSlides/notesSlide110.xml"/>
  <Override ContentType="application/vnd.openxmlformats-officedocument.presentationml.notesSlide+xml" PartName="/ppt/notesSlides/notesSlide18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81.xml"/>
  <Override ContentType="application/vnd.openxmlformats-officedocument.presentationml.notesSlide+xml" PartName="/ppt/notesSlides/notesSlide229.xml"/>
  <Override ContentType="application/vnd.openxmlformats-officedocument.presentationml.notesSlide+xml" PartName="/ppt/notesSlides/notesSlide180.xml"/>
  <Override ContentType="application/vnd.openxmlformats-officedocument.presentationml.notesSlide+xml" PartName="/ppt/notesSlides/notesSlide172.xml"/>
  <Override ContentType="application/vnd.openxmlformats-officedocument.presentationml.notesSlide+xml" PartName="/ppt/notesSlides/notesSlide261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270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0.xml"/>
  <Override ContentType="application/vnd.openxmlformats-officedocument.presentationml.notesSlide+xml" PartName="/ppt/notesSlides/notesSlide129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296.xml"/>
  <Override ContentType="application/vnd.openxmlformats-officedocument.presentationml.notesSlide+xml" PartName="/ppt/notesSlides/notesSlide253.xml"/>
  <Override ContentType="application/vnd.openxmlformats-officedocument.presentationml.notesSlide+xml" PartName="/ppt/notesSlides/notesSlide144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38.xml"/>
  <Override ContentType="application/vnd.openxmlformats-officedocument.presentationml.notesSlide+xml" PartName="/ppt/notesSlides/notesSlide157.xml"/>
  <Override ContentType="application/vnd.openxmlformats-officedocument.presentationml.notesSlide+xml" PartName="/ppt/notesSlides/notesSlide114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161.xml"/>
  <Override ContentType="application/vnd.openxmlformats-officedocument.presentationml.notesSlide+xml" PartName="/ppt/notesSlides/notesSlide30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87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285.xml"/>
  <Override ContentType="application/vnd.openxmlformats-officedocument.presentationml.notesSlide+xml" PartName="/ppt/notesSlides/notesSlide225.xml"/>
  <Override ContentType="application/vnd.openxmlformats-officedocument.presentationml.notesSlide+xml" PartName="/ppt/notesSlides/notesSlide242.xml"/>
  <Override ContentType="application/vnd.openxmlformats-officedocument.presentationml.notesSlide+xml" PartName="/ppt/notesSlides/notesSlide268.xml"/>
  <Override ContentType="application/vnd.openxmlformats-officedocument.presentationml.notesSlide+xml" PartName="/ppt/notesSlides/notesSlide290.xml"/>
  <Override ContentType="application/vnd.openxmlformats-officedocument.presentationml.notesSlide+xml" PartName="/ppt/notesSlides/notesSlide274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302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24.xml"/>
  <Override ContentType="application/vnd.openxmlformats-officedocument.presentationml.notesSlide+xml" PartName="/ppt/notesSlides/notesSlide256.xml"/>
  <Override ContentType="application/vnd.openxmlformats-officedocument.presentationml.notesSlide+xml" PartName="/ppt/notesSlides/notesSlide213.xml"/>
  <Override ContentType="application/vnd.openxmlformats-officedocument.presentationml.notesSlide+xml" PartName="/ppt/notesSlides/notesSlide223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177.xml"/>
  <Override ContentType="application/vnd.openxmlformats-officedocument.presentationml.notesSlide+xml" PartName="/ppt/notesSlides/notesSlide231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266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1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0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246.xml"/>
  <Override ContentType="application/vnd.openxmlformats-officedocument.presentationml.notesSlide+xml" PartName="/ppt/notesSlides/notesSlide10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152.xml"/>
  <Override ContentType="application/vnd.openxmlformats-officedocument.presentationml.notesSlide+xml" PartName="/ppt/notesSlides/notesSlide195.xml"/>
  <Override ContentType="application/vnd.openxmlformats-officedocument.presentationml.notesSlide+xml" PartName="/ppt/notesSlides/notesSlide289.xml"/>
  <Override ContentType="application/vnd.openxmlformats-officedocument.presentationml.notesSlide+xml" PartName="/ppt/notesSlides/notesSlide280.xml"/>
  <Override ContentType="application/vnd.openxmlformats-officedocument.presentationml.notesSlide+xml" PartName="/ppt/notesSlides/notesSlide183.xml"/>
  <Override ContentType="application/vnd.openxmlformats-officedocument.presentationml.notesSlide+xml" PartName="/ppt/notesSlides/notesSlide217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118.xml"/>
  <Override ContentType="application/vnd.openxmlformats-officedocument.presentationml.notesSlide+xml" PartName="/ppt/notesSlides/notesSlide167.xml"/>
  <Override ContentType="application/vnd.openxmlformats-officedocument.presentationml.notesSlide+xml" PartName="/ppt/notesSlides/notesSlide140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51.xml"/>
  <Override ContentType="application/vnd.openxmlformats-officedocument.presentationml.notesSlide+xml" PartName="/ppt/notesSlides/notesSlide294.xml"/>
  <Override ContentType="application/vnd.openxmlformats-officedocument.presentationml.notesSlide+xml" PartName="/ppt/notesSlides/notesSlide149.xml"/>
  <Override ContentType="application/vnd.openxmlformats-officedocument.presentationml.notesSlide+xml" PartName="/ppt/notesSlides/notesSlide25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5.xml"/>
  <Override ContentType="application/vnd.openxmlformats-officedocument.presentationml.notesSlide+xml" PartName="/ppt/notesSlides/notesSlide235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39.xml"/>
  <Override ContentType="application/vnd.openxmlformats-officedocument.presentationml.notesSlide+xml" PartName="/ppt/notesSlides/notesSlide278.xml"/>
  <Override ContentType="application/vnd.openxmlformats-officedocument.presentationml.notesSlide+xml" PartName="/ppt/notesSlides/notesSlide228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5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13.xml"/>
  <Override ContentType="application/vnd.openxmlformats-officedocument.presentationml.notesSlide+xml" PartName="/ppt/notesSlides/notesSlide199.xml"/>
  <Override ContentType="application/vnd.openxmlformats-officedocument.presentationml.notesSlide+xml" PartName="/ppt/notesSlides/notesSlide245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288.xml"/>
  <Override ContentType="application/vnd.openxmlformats-officedocument.presentationml.notesSlide+xml" PartName="/ppt/notesSlides/notesSlide190.xml"/>
  <Override ContentType="application/vnd.openxmlformats-officedocument.presentationml.notesSlide+xml" PartName="/ppt/notesSlides/notesSlide218.xml"/>
  <Override ContentType="application/vnd.openxmlformats-officedocument.presentationml.notesSlide+xml" PartName="/ppt/notesSlides/notesSlide26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3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73.xml"/>
  <Override ContentType="application/vnd.openxmlformats-officedocument.presentationml.notesSlide+xml" PartName="/ppt/notesSlides/notesSlide307.xml"/>
  <Override ContentType="application/vnd.openxmlformats-officedocument.presentationml.notesSlide+xml" PartName="/ppt/notesSlides/notesSlide284.xml"/>
  <Override ContentType="application/vnd.openxmlformats-officedocument.presentationml.notesSlide+xml" PartName="/ppt/notesSlides/notesSlide128.xml"/>
  <Override ContentType="application/vnd.openxmlformats-officedocument.presentationml.notesSlide+xml" PartName="/ppt/notesSlides/notesSlide267.xml"/>
  <Override ContentType="application/vnd.openxmlformats-officedocument.presentationml.notesSlide+xml" PartName="/ppt/notesSlides/notesSlide224.xml"/>
  <Override ContentType="application/vnd.openxmlformats-officedocument.presentationml.notesSlide+xml" PartName="/ppt/notesSlides/notesSlide241.xml"/>
  <Override ContentType="application/vnd.openxmlformats-officedocument.presentationml.notesSlide+xml" PartName="/ppt/notesSlides/notesSlide162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45.xml"/>
  <Override ContentType="application/vnd.openxmlformats-officedocument.presentationml.notesSlide+xml" PartName="/ppt/notesSlides/notesSlide207.xml"/>
  <Override ContentType="application/vnd.openxmlformats-officedocument.presentationml.notesSlide+xml" PartName="/ppt/notesSlides/notesSlide299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88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91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239.xml"/>
  <Override ContentType="application/vnd.openxmlformats-officedocument.presentationml.notesSlide+xml" PartName="/ppt/notesSlides/notesSlide240.xml"/>
  <Override ContentType="application/vnd.openxmlformats-officedocument.presentationml.notesSlide+xml" PartName="/ppt/notesSlides/notesSlide107.xml"/>
  <Override ContentType="application/vnd.openxmlformats-officedocument.presentationml.notesSlide+xml" PartName="/ppt/notesSlides/notesSlide186.xml"/>
  <Override ContentType="application/vnd.openxmlformats-officedocument.presentationml.notesSlide+xml" PartName="/ppt/notesSlides/notesSlide143.xml"/>
  <Override ContentType="application/vnd.openxmlformats-officedocument.presentationml.notesSlide+xml" PartName="/ppt/notesSlides/notesSlide151.xml"/>
  <Override ContentType="application/vnd.openxmlformats-officedocument.presentationml.notesSlide+xml" PartName="/ppt/notesSlides/notesSlide283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232.xml"/>
  <Override ContentType="application/vnd.openxmlformats-officedocument.presentationml.notesSlide+xml" PartName="/ppt/notesSlides/notesSlide275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94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119.xml"/>
  <Override ContentType="application/vnd.openxmlformats-officedocument.presentationml.notesSlide+xml" PartName="/ppt/notesSlides/notesSlide263.xml"/>
  <Override ContentType="application/vnd.openxmlformats-officedocument.presentationml.notesSlide+xml" PartName="/ppt/notesSlides/notesSlide259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166.xml"/>
  <Override ContentType="application/vnd.openxmlformats-officedocument.presentationml.notesSlide+xml" PartName="/ppt/notesSlides/notesSlide182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178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135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204.xml"/>
  <Override ContentType="application/vnd.openxmlformats-officedocument.presentationml.notesSlide+xml" PartName="/ppt/notesSlides/notesSlide247.xml"/>
  <Override ContentType="application/vnd.openxmlformats-officedocument.presentationml.notesSlide+xml" PartName="/ppt/notesSlides/notesSlide30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123.xml"/>
  <Override ContentType="application/vnd.openxmlformats-officedocument.presentationml.notesSlide+xml" PartName="/ppt/notesSlides/notesSlide171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16.xml"/>
  <Override ContentType="application/vnd.openxmlformats-officedocument.presentationml.notesSlide+xml" PartName="/ppt/notesSlides/notesSlide227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138.xml"/>
  <Override ContentType="application/vnd.openxmlformats-officedocument.presentationml.notesSlide+xml" PartName="/ppt/notesSlides/notesSlide163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98.xml"/>
  <Override ContentType="application/vnd.openxmlformats-officedocument.presentationml.notesSlide+xml" PartName="/ppt/notesSlides/notesSlide112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155.xml"/>
  <Override ContentType="application/vnd.openxmlformats-officedocument.presentationml.notesSlide+xml" PartName="/ppt/notesSlides/notesSlide287.xml"/>
  <Override ContentType="application/vnd.openxmlformats-officedocument.presentationml.notesSlide+xml" PartName="/ppt/notesSlides/notesSlide189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46.xml"/>
  <Override ContentType="application/vnd.openxmlformats-officedocument.presentationml.notesSlide+xml" PartName="/ppt/notesSlides/notesSlide21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0.xml"/>
  <Override ContentType="application/vnd.openxmlformats-officedocument.presentationml.notesSlide+xml" PartName="/ppt/notesSlides/notesSlide308.xml"/>
  <Override ContentType="application/vnd.openxmlformats-officedocument.presentationml.notesSlide+xml" PartName="/ppt/notesSlides/notesSlide279.xml"/>
  <Override ContentType="application/vnd.openxmlformats-officedocument.presentationml.notesSlide+xml" PartName="/ppt/notesSlides/notesSlide236.xml"/>
  <Override ContentType="application/vnd.openxmlformats-officedocument.presentationml.notesSlide+xml" PartName="/ppt/notesSlides/notesSlide244.xml"/>
  <Override ContentType="application/vnd.openxmlformats-officedocument.presentationml.notesSlide+xml" PartName="/ppt/notesSlides/notesSlide20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31.xml"/>
  <Override ContentType="application/vnd.openxmlformats-officedocument.presentationml.notesSlide+xml" PartName="/ppt/notesSlides/notesSlide127.xml"/>
  <Override ContentType="application/vnd.openxmlformats-officedocument.presentationml.notesSlide+xml" PartName="/ppt/notesSlides/notesSlide191.xml"/>
  <Override ContentType="application/vnd.openxmlformats-officedocument.presentationml.notesSlide+xml" PartName="/ppt/notesSlides/notesSlide20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174.xml"/>
  <Override ContentType="application/vnd.openxmlformats-officedocument.presentationml.notesSlide+xml" PartName="/ppt/notesSlides/notesSlide304.xml"/>
  <Override ContentType="application/vnd.openxmlformats-officedocument.presentationml.notesSlide+xml" PartName="/ppt/notesSlides/notesSlide272.xml"/>
  <Override ContentType="application/vnd.openxmlformats-officedocument.presentationml.notesSlide+xml" PartName="/ppt/notesSlides/notesSlide310.xml"/>
  <Override ContentType="application/vnd.openxmlformats-officedocument.presentationml.notesSlide+xml" PartName="/ppt/notesSlides/notesSlide255.xml"/>
  <Override ContentType="application/vnd.openxmlformats-officedocument.presentationml.notesSlide+xml" PartName="/ppt/notesSlides/notesSlide212.xml"/>
  <Override ContentType="application/vnd.openxmlformats-officedocument.presentationml.notesSlide+xml" PartName="/ppt/notesSlides/notesSlide298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193.xml"/>
  <Override ContentType="application/vnd.openxmlformats-officedocument.presentationml.notesSlide+xml" PartName="/ppt/notesSlides/notesSlide282.xml"/>
  <Override ContentType="application/vnd.openxmlformats-officedocument.presentationml.notesSlide+xml" PartName="/ppt/notesSlides/notesSlide150.xml"/>
  <Override ContentType="application/vnd.openxmlformats-officedocument.presentationml.notesSlide+xml" PartName="/ppt/notesSlides/notesSlide142.xml"/>
  <Override ContentType="application/vnd.openxmlformats-officedocument.presentationml.notesSlide+xml" PartName="/ppt/notesSlides/notesSlide248.xml"/>
  <Override ContentType="application/vnd.openxmlformats-officedocument.presentationml.notesSlide+xml" PartName="/ppt/notesSlides/notesSlide116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59.xml"/>
  <Override ContentType="application/vnd.openxmlformats-officedocument.presentationml.notesSlide+xml" PartName="/ppt/notesSlides/notesSlide185.xml"/>
  <Override ContentType="application/vnd.openxmlformats-officedocument.presentationml.notesSlide+xml" PartName="/ppt/notesSlides/notesSlide215.xml"/>
  <Override ContentType="application/vnd.openxmlformats-officedocument.presentationml.notesSlide+xml" PartName="/ppt/notesSlides/notesSlide126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258.xml"/>
  <Override ContentType="application/vnd.openxmlformats-officedocument.presentationml.notesSlide+xml" PartName="/ppt/notesSlides/notesSlide169.xml"/>
  <Override ContentType="application/vnd.openxmlformats-officedocument.presentationml.notesSlide+xml" PartName="/ppt/notesSlides/notesSlide292.xml"/>
  <Override ContentType="application/vnd.openxmlformats-officedocument.presentationml.notesSlide+xml" PartName="/ppt/notesSlides/notesSlide205.xml"/>
  <Override ContentType="application/vnd.openxmlformats-officedocument.presentationml.notesSlide+xml" PartName="/ppt/notesSlides/notesSlide108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60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276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79.xml"/>
  <Override ContentType="application/vnd.openxmlformats-officedocument.presentationml.notesSlide+xml" PartName="/ppt/notesSlides/notesSlide233.xml"/>
  <Override ContentType="application/vnd.openxmlformats-officedocument.presentationml.notesSlide+xml" PartName="/ppt/notesSlides/notesSlide300.xml"/>
  <Override ContentType="application/vnd.openxmlformats-officedocument.presentationml.notesSlide+xml" PartName="/ppt/notesSlides/notesSlide165.xml"/>
  <Override ContentType="application/vnd.openxmlformats-officedocument.presentationml.notesSlide+xml" PartName="/ppt/notesSlides/notesSlide122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264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170.xml"/>
  <Override ContentType="application/vnd.openxmlformats-officedocument.presentationml.notesSlide+xml" PartName="/ppt/notesSlides/notesSlide197.xml"/>
  <Override ContentType="application/vnd.openxmlformats-officedocument.presentationml.notesSlide+xml" PartName="/ppt/notesSlides/notesSlide221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154.xml"/>
  <Override ContentType="application/vnd.openxmlformats-officedocument.presentationml.notesSlide+xml" PartName="/ppt/notesSlides/notesSlide136.xml"/>
  <Override ContentType="application/vnd.openxmlformats-officedocument.presentationml.notesSlide+xml" PartName="/ppt/notesSlides/notesSlide309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260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43.xml"/>
  <Override ContentType="application/vnd.openxmlformats-officedocument.presentationml.notesSlide+xml" PartName="/ppt/notesSlides/notesSlide111.xml"/>
  <Override ContentType="application/vnd.openxmlformats-officedocument.presentationml.notesSlide+xml" PartName="/ppt/notesSlides/notesSlide226.xml"/>
  <Override ContentType="application/vnd.openxmlformats-officedocument.presentationml.notesSlide+xml" PartName="/ppt/notesSlides/notesSlide269.xml"/>
  <Override ContentType="application/vnd.openxmlformats-officedocument.presentationml.notesSlide+xml" PartName="/ppt/notesSlides/notesSlide200.xml"/>
  <Override ContentType="application/vnd.openxmlformats-officedocument.presentationml.notesSlide+xml" PartName="/ppt/notesSlides/notesSlide181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09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1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164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21.xml"/>
  <Override ContentType="application/vnd.openxmlformats-officedocument.presentationml.notesSlide+xml" PartName="/ppt/notesSlides/notesSlide30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271.xml"/>
  <Override ContentType="application/vnd.openxmlformats-officedocument.presentationml.notesSlide+xml" PartName="/ppt/notesSlides/notesSlide237.xml"/>
  <Override ContentType="application/vnd.openxmlformats-officedocument.presentationml.notesSlide+xml" PartName="/ppt/notesSlides/notesSlide297.xml"/>
  <Override ContentType="application/vnd.openxmlformats-officedocument.presentationml.notesSlide+xml" PartName="/ppt/notesSlides/notesSlide211.xml"/>
  <Override ContentType="application/vnd.openxmlformats-officedocument.presentationml.notesSlide+xml" PartName="/ppt/notesSlides/notesSlide254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132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92.xml"/>
  <Override ContentType="application/vnd.openxmlformats-officedocument.presentationml.notesSlide+xml" PartName="/ppt/notesSlides/notesSlide28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15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158.xml"/>
  <Override ContentType="application/vnd.openxmlformats-officedocument.presentationml.notesSlide+xml" PartName="/ppt/notesSlides/notesSlide175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1.xml"/>
  <Override ContentType="application/vnd.openxmlformats-officedocument.presentationml.slide+xml" PartName="/ppt/slides/slide296.xml"/>
  <Override ContentType="application/vnd.openxmlformats-officedocument.presentationml.slide+xml" PartName="/ppt/slides/slide164.xml"/>
  <Override ContentType="application/vnd.openxmlformats-officedocument.presentationml.slide+xml" PartName="/ppt/slides/slide253.xml"/>
  <Override ContentType="application/vnd.openxmlformats-officedocument.presentationml.slide+xml" PartName="/ppt/slides/slide43.xml"/>
  <Override ContentType="application/vnd.openxmlformats-officedocument.presentationml.slide+xml" PartName="/ppt/slides/slide199.xml"/>
  <Override ContentType="application/vnd.openxmlformats-officedocument.presentationml.slide+xml" PartName="/ppt/slides/slide210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202.xml"/>
  <Override ContentType="application/vnd.openxmlformats-officedocument.presentationml.slide+xml" PartName="/ppt/slides/slide105.xml"/>
  <Override ContentType="application/vnd.openxmlformats-officedocument.presentationml.slide+xml" PartName="/ppt/slides/slide148.xml"/>
  <Override ContentType="application/vnd.openxmlformats-officedocument.presentationml.slide+xml" PartName="/ppt/slides/slide172.xml"/>
  <Override ContentType="application/vnd.openxmlformats-officedocument.presentationml.slide+xml" PartName="/ppt/slides/slide19.xml"/>
  <Override ContentType="application/vnd.openxmlformats-officedocument.presentationml.slide+xml" PartName="/ppt/slides/slide5.xml"/>
  <Override ContentType="application/vnd.openxmlformats-officedocument.presentationml.slide+xml" PartName="/ppt/slides/slide237.xml"/>
  <Override ContentType="application/vnd.openxmlformats-officedocument.presentationml.slide+xml" PartName="/ppt/slides/slide261.xml"/>
  <Override ContentType="application/vnd.openxmlformats-officedocument.presentationml.slide+xml" PartName="/ppt/slides/slide51.xml"/>
  <Override ContentType="application/vnd.openxmlformats-officedocument.presentationml.slide+xml" PartName="/ppt/slides/slide245.xml"/>
  <Override ContentType="application/vnd.openxmlformats-officedocument.presentationml.slide+xml" PartName="/ppt/slides/slide113.xml"/>
  <Override ContentType="application/vnd.openxmlformats-officedocument.presentationml.slide+xml" PartName="/ppt/slides/slide288.xml"/>
  <Override ContentType="application/vnd.openxmlformats-officedocument.presentationml.slide+xml" PartName="/ppt/slides/slide94.xml"/>
  <Override ContentType="application/vnd.openxmlformats-officedocument.presentationml.slide+xml" PartName="/ppt/slides/slide156.xml"/>
  <Override ContentType="application/vnd.openxmlformats-officedocument.presentationml.slide+xml" PartName="/ppt/slides/slide217.xml"/>
  <Override ContentType="application/vnd.openxmlformats-officedocument.presentationml.slide+xml" PartName="/ppt/slides/slide281.xml"/>
  <Override ContentType="application/vnd.openxmlformats-officedocument.presentationml.slide+xml" PartName="/ppt/slides/slide71.xml"/>
  <Override ContentType="application/vnd.openxmlformats-officedocument.presentationml.slide+xml" PartName="/ppt/slides/slide179.xml"/>
  <Override ContentType="application/vnd.openxmlformats-officedocument.presentationml.slide+xml" PartName="/ppt/slides/slide276.xml"/>
  <Override ContentType="application/vnd.openxmlformats-officedocument.presentationml.slide+xml" PartName="/ppt/slides/slide233.xml"/>
  <Override ContentType="application/vnd.openxmlformats-officedocument.presentationml.slide+xml" PartName="/ppt/slides/slide66.xml"/>
  <Override ContentType="application/vnd.openxmlformats-officedocument.presentationml.slide+xml" PartName="/ppt/slides/slide265.xml"/>
  <Override ContentType="application/vnd.openxmlformats-officedocument.presentationml.slide+xml" PartName="/ppt/slides/slide23.xml"/>
  <Override ContentType="application/vnd.openxmlformats-officedocument.presentationml.slide+xml" PartName="/ppt/slides/slide229.xml"/>
  <Override ContentType="application/vnd.openxmlformats-officedocument.presentationml.slide+xml" PartName="/ppt/slides/slide136.xml"/>
  <Override ContentType="application/vnd.openxmlformats-officedocument.presentationml.slide+xml" PartName="/ppt/slides/slide184.xml"/>
  <Override ContentType="application/vnd.openxmlformats-officedocument.presentationml.slide+xml" PartName="/ppt/slides/slide141.xml"/>
  <Override ContentType="application/vnd.openxmlformats-officedocument.presentationml.slide+xml" PartName="/ppt/slides/slide82.xml"/>
  <Override ContentType="application/vnd.openxmlformats-officedocument.presentationml.slide+xml" PartName="/ppt/slides/slide9.xml"/>
  <Override ContentType="application/vnd.openxmlformats-officedocument.presentationml.slide+xml" PartName="/ppt/slides/slide168.xml"/>
  <Override ContentType="application/vnd.openxmlformats-officedocument.presentationml.slide+xml" PartName="/ppt/slides/slide12.xml"/>
  <Override ContentType="application/vnd.openxmlformats-officedocument.presentationml.slide+xml" PartName="/ppt/slides/slide108.xml"/>
  <Override ContentType="application/vnd.openxmlformats-officedocument.presentationml.slide+xml" PartName="/ppt/slides/slide187.xml"/>
  <Override ContentType="application/vnd.openxmlformats-officedocument.presentationml.slide+xml" PartName="/ppt/slides/slide98.xml"/>
  <Override ContentType="application/vnd.openxmlformats-officedocument.presentationml.slide+xml" PartName="/ppt/slides/slide152.xml"/>
  <Override ContentType="application/vnd.openxmlformats-officedocument.presentationml.slide+xml" PartName="/ppt/slides/slide125.xml"/>
  <Override ContentType="application/vnd.openxmlformats-officedocument.presentationml.slide+xml" PartName="/ppt/slides/slide257.xml"/>
  <Override ContentType="application/vnd.openxmlformats-officedocument.presentationml.slide+xml" PartName="/ppt/slides/slide20.xml"/>
  <Override ContentType="application/vnd.openxmlformats-officedocument.presentationml.slide+xml" PartName="/ppt/slides/slide161.xml"/>
  <Override ContentType="application/vnd.openxmlformats-officedocument.presentationml.slide+xml" PartName="/ppt/slides/slide214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206.xml"/>
  <Override ContentType="application/vnd.openxmlformats-officedocument.presentationml.slide+xml" PartName="/ppt/slides/slide55.xml"/>
  <Override ContentType="application/vnd.openxmlformats-officedocument.presentationml.slide+xml" PartName="/ppt/slides/slide249.xml"/>
  <Override ContentType="application/vnd.openxmlformats-officedocument.presentationml.slide+xml" PartName="/ppt/slides/slide195.xml"/>
  <Override ContentType="application/vnd.openxmlformats-officedocument.presentationml.slide+xml" PartName="/ppt/slides/slide306.xml"/>
  <Override ContentType="application/vnd.openxmlformats-officedocument.presentationml.slide+xml" PartName="/ppt/slides/slide272.xml"/>
  <Override ContentType="application/vnd.openxmlformats-officedocument.presentationml.slide+xml" PartName="/ppt/slides/slide59.xml"/>
  <Override ContentType="application/vnd.openxmlformats-officedocument.presentationml.slide+xml" PartName="/ppt/slides/slide285.xml"/>
  <Override ContentType="application/vnd.openxmlformats-officedocument.presentationml.slide+xml" PartName="/ppt/slides/slide89.xml"/>
  <Override ContentType="application/vnd.openxmlformats-officedocument.presentationml.slide+xml" PartName="/ppt/slides/slide242.xml"/>
  <Override ContentType="application/vnd.openxmlformats-officedocument.presentationml.slide+xml" PartName="/ppt/slides/slide129.xml"/>
  <Override ContentType="application/vnd.openxmlformats-officedocument.presentationml.slide+xml" PartName="/ppt/slides/slide63.xml"/>
  <Override ContentType="application/vnd.openxmlformats-officedocument.presentationml.slide+xml" PartName="/ppt/slides/slide159.xml"/>
  <Override ContentType="application/vnd.openxmlformats-officedocument.presentationml.slide+xml" PartName="/ppt/slides/slide101.xml"/>
  <Override ContentType="application/vnd.openxmlformats-officedocument.presentationml.slide+xml" PartName="/ppt/slides/slide116.xml"/>
  <Override ContentType="application/vnd.openxmlformats-officedocument.presentationml.slide+xml" PartName="/ppt/slides/slide144.xml"/>
  <Override ContentType="application/vnd.openxmlformats-officedocument.presentationml.slide+xml" PartName="/ppt/slides/slide133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176.xml"/>
  <Override ContentType="application/vnd.openxmlformats-officedocument.presentationml.slide+xml" PartName="/ppt/slides/slide268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225.xml"/>
  <Override ContentType="application/vnd.openxmlformats-officedocument.presentationml.slide+xml" PartName="/ppt/slides/slide310.xml"/>
  <Override ContentType="application/vnd.openxmlformats-officedocument.presentationml.slide+xml" PartName="/ppt/slides/slide180.xml"/>
  <Override ContentType="application/vnd.openxmlformats-officedocument.presentationml.slide+xml" PartName="/ppt/slides/slide18.xml"/>
  <Override ContentType="application/vnd.openxmlformats-officedocument.presentationml.slide+xml" PartName="/ppt/slides/slide201.xml"/>
  <Override ContentType="application/vnd.openxmlformats-officedocument.presentationml.slide+xml" PartName="/ppt/slides/slide309.xml"/>
  <Override ContentType="application/vnd.openxmlformats-officedocument.presentationml.slide+xml" PartName="/ppt/slides/slide244.xml"/>
  <Override ContentType="application/vnd.openxmlformats-officedocument.presentationml.slide+xml" PartName="/ppt/slides/slide52.xml"/>
  <Override ContentType="application/vnd.openxmlformats-officedocument.presentationml.slide+xml" PartName="/ppt/slides/slide287.xml"/>
  <Override ContentType="application/vnd.openxmlformats-officedocument.presentationml.slide+xml" PartName="/ppt/slides/slide270.xml"/>
  <Override ContentType="application/vnd.openxmlformats-officedocument.presentationml.slide+xml" PartName="/ppt/slides/slide95.xml"/>
  <Override ContentType="application/vnd.openxmlformats-officedocument.presentationml.slide+xml" PartName="/ppt/slides/slide181.xml"/>
  <Override ContentType="application/vnd.openxmlformats-officedocument.presentationml.slide+xml" PartName="/ppt/slides/slide157.xml"/>
  <Override ContentType="application/vnd.openxmlformats-officedocument.presentationml.slide+xml" PartName="/ppt/slides/slide211.xml"/>
  <Override ContentType="application/vnd.openxmlformats-officedocument.presentationml.slide+xml" PartName="/ppt/slides/slide77.xml"/>
  <Override ContentType="application/vnd.openxmlformats-officedocument.presentationml.slide+xml" PartName="/ppt/slides/slide165.xml"/>
  <Override ContentType="application/vnd.openxmlformats-officedocument.presentationml.slide+xml" PartName="/ppt/slides/slide297.xml"/>
  <Override ContentType="application/vnd.openxmlformats-officedocument.presentationml.slide+xml" PartName="/ppt/slides/slide34.xml"/>
  <Override ContentType="application/vnd.openxmlformats-officedocument.presentationml.slide+xml" PartName="/ppt/slides/slide254.xml"/>
  <Override ContentType="application/vnd.openxmlformats-officedocument.presentationml.slide+xml" PartName="/ppt/slides/slide122.xml"/>
  <Override ContentType="application/vnd.openxmlformats-officedocument.presentationml.slide+xml" PartName="/ppt/slides/slide147.xml"/>
  <Override ContentType="application/vnd.openxmlformats-officedocument.presentationml.slide+xml" PartName="/ppt/slides/slide191.xml"/>
  <Override ContentType="application/vnd.openxmlformats-officedocument.presentationml.slide+xml" PartName="/ppt/slides/slide279.xml"/>
  <Override ContentType="application/vnd.openxmlformats-officedocument.presentationml.slide+xml" PartName="/ppt/slides/slide236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137.xml"/>
  <Override ContentType="application/vnd.openxmlformats-officedocument.presentationml.slide+xml" PartName="/ppt/slides/slide110.xml"/>
  <Override ContentType="application/vnd.openxmlformats-officedocument.presentationml.slide+xml" PartName="/ppt/slides/slide293.xml"/>
  <Override ContentType="application/vnd.openxmlformats-officedocument.presentationml.slide+xml" PartName="/ppt/slides/slide250.xml"/>
  <Override ContentType="application/vnd.openxmlformats-officedocument.presentationml.slide+xml" PartName="/ppt/slides/slide153.xml"/>
  <Override ContentType="application/vnd.openxmlformats-officedocument.presentationml.slide+xml" PartName="/ppt/slides/slide248.xml"/>
  <Override ContentType="application/vnd.openxmlformats-officedocument.presentationml.slide+xml" PartName="/ppt/slides/slide67.xml"/>
  <Override ContentType="application/vnd.openxmlformats-officedocument.presentationml.slide+xml" PartName="/ppt/slides/slide196.xml"/>
  <Override ContentType="application/vnd.openxmlformats-officedocument.presentationml.slide+xml" PartName="/ppt/slides/slide300.xml"/>
  <Override ContentType="application/vnd.openxmlformats-officedocument.presentationml.slide+xml" PartName="/ppt/slides/slide171.xml"/>
  <Override ContentType="application/vnd.openxmlformats-officedocument.presentationml.slide+xml" PartName="/ppt/slides/slide259.xml"/>
  <Override ContentType="application/vnd.openxmlformats-officedocument.presentationml.slide+xml" PartName="/ppt/slides/slide282.xml"/>
  <Override ContentType="application/vnd.openxmlformats-officedocument.presentationml.slide+xml" PartName="/ppt/slides/slide49.xml"/>
  <Override ContentType="application/vnd.openxmlformats-officedocument.presentationml.slide+xml" PartName="/ppt/slides/slide216.xml"/>
  <Override ContentType="application/vnd.openxmlformats-officedocument.presentationml.slide+xml" PartName="/ppt/slides/slide83.xml"/>
  <Override ContentType="application/vnd.openxmlformats-officedocument.presentationml.slide+xml" PartName="/ppt/slides/slide6.xml"/>
  <Override ContentType="application/vnd.openxmlformats-officedocument.presentationml.slide+xml" PartName="/ppt/slides/slide264.xml"/>
  <Override ContentType="application/vnd.openxmlformats-officedocument.presentationml.slide+xml" PartName="/ppt/slides/slide119.xml"/>
  <Override ContentType="application/vnd.openxmlformats-officedocument.presentationml.slide+xml" PartName="/ppt/slides/slide40.xml"/>
  <Override ContentType="application/vnd.openxmlformats-officedocument.presentationml.slide+xml" PartName="/ppt/slides/slide221.xml"/>
  <Override ContentType="application/vnd.openxmlformats-officedocument.presentationml.slide+xml" PartName="/ppt/slides/slide73.xml"/>
  <Override ContentType="application/vnd.openxmlformats-officedocument.presentationml.slide+xml" PartName="/ppt/slides/slide169.xml"/>
  <Override ContentType="application/vnd.openxmlformats-officedocument.presentationml.slide+xml" PartName="/ppt/slides/slide258.xml"/>
  <Override ContentType="application/vnd.openxmlformats-officedocument.presentationml.slide+xml" PartName="/ppt/slides/slide30.xml"/>
  <Override ContentType="application/vnd.openxmlformats-officedocument.presentationml.slide+xml" PartName="/ppt/slides/slide126.xml"/>
  <Override ContentType="application/vnd.openxmlformats-officedocument.presentationml.slide+xml" PartName="/ppt/slides/slide186.xml"/>
  <Override ContentType="application/vnd.openxmlformats-officedocument.presentationml.slide+xml" PartName="/ppt/slides/slide215.xml"/>
  <Override ContentType="application/vnd.openxmlformats-officedocument.presentationml.slide+xml" PartName="/ppt/slides/slide109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222.xml"/>
  <Override ContentType="application/vnd.openxmlformats-officedocument.presentationml.slide+xml" PartName="/ppt/slides/slide205.xml"/>
  <Override ContentType="application/vnd.openxmlformats-officedocument.presentationml.slide+xml" PartName="/ppt/slides/slide292.xml"/>
  <Override ContentType="application/vnd.openxmlformats-officedocument.presentationml.slide+xml" PartName="/ppt/slides/slide160.xml"/>
  <Override ContentType="application/vnd.openxmlformats-officedocument.presentationml.slide+xml" PartName="/ppt/slides/slide232.xml"/>
  <Override ContentType="application/vnd.openxmlformats-officedocument.presentationml.slide+xml" PartName="/ppt/slides/slide100.xml"/>
  <Override ContentType="application/vnd.openxmlformats-officedocument.presentationml.slide+xml" PartName="/ppt/slides/slide90.xml"/>
  <Override ContentType="application/vnd.openxmlformats-officedocument.presentationml.slide+xml" PartName="/ppt/slides/slide143.xml"/>
  <Override ContentType="application/vnd.openxmlformats-officedocument.presentationml.slide+xml" PartName="/ppt/slides/slide275.xml"/>
  <Override ContentType="application/vnd.openxmlformats-officedocument.presentationml.slide+xml" PartName="/ppt/slides/slide132.xml"/>
  <Override ContentType="application/vnd.openxmlformats-officedocument.presentationml.slide+xml" PartName="/ppt/slides/slide62.xml"/>
  <Override ContentType="application/vnd.openxmlformats-officedocument.presentationml.slide+xml" PartName="/ppt/slides/slide175.xml"/>
  <Override ContentType="application/vnd.openxmlformats-officedocument.presentationml.slide+xml" PartName="/ppt/slides/slide269.xml"/>
  <Override ContentType="application/vnd.openxmlformats-officedocument.presentationml.slide+xml" PartName="/ppt/slides/slide1.xml"/>
  <Override ContentType="application/vnd.openxmlformats-officedocument.presentationml.slide+xml" PartName="/ppt/slides/slide192.xml"/>
  <Override ContentType="application/vnd.openxmlformats-officedocument.presentationml.slide+xml" PartName="/ppt/slides/slide45.xml"/>
  <Override ContentType="application/vnd.openxmlformats-officedocument.presentationml.slide+xml" PartName="/ppt/slides/slide226.xml"/>
  <Override ContentType="application/vnd.openxmlformats-officedocument.presentationml.slide+xml" PartName="/ppt/slides/slide28.xml"/>
  <Override ContentType="application/vnd.openxmlformats-officedocument.presentationml.slide+xml" PartName="/ppt/slides/slide209.xml"/>
  <Override ContentType="application/vnd.openxmlformats-officedocument.presentationml.slide+xml" PartName="/ppt/slides/slide305.xml"/>
  <Override ContentType="application/vnd.openxmlformats-officedocument.presentationml.slide+xml" PartName="/ppt/slides/slide200.xml"/>
  <Override ContentType="application/vnd.openxmlformats-officedocument.presentationml.slide+xml" PartName="/ppt/slides/slide243.xml"/>
  <Override ContentType="application/vnd.openxmlformats-officedocument.presentationml.slide+xml" PartName="/ppt/slides/slide88.xml"/>
  <Override ContentType="application/vnd.openxmlformats-officedocument.presentationml.slide+xml" PartName="/ppt/slides/slide286.xml"/>
  <Override ContentType="application/vnd.openxmlformats-officedocument.presentationml.slide+xml" PartName="/ppt/slides/slide158.xml"/>
  <Override ContentType="application/vnd.openxmlformats-officedocument.presentationml.slide+xml" PartName="/ppt/slides/slide115.xml"/>
  <Override ContentType="application/vnd.openxmlformats-officedocument.presentationml.slide+xml" PartName="/ppt/slides/slide260.xml"/>
  <Override ContentType="application/vnd.openxmlformats-officedocument.presentationml.slide+xml" PartName="/ppt/slides/slide308.xml"/>
  <Override ContentType="application/vnd.openxmlformats-officedocument.presentationml.slide+xml" PartName="/ppt/slides/slide3.xml"/>
  <Override ContentType="application/vnd.openxmlformats-officedocument.presentationml.slide+xml" PartName="/ppt/slides/slide182.xml"/>
  <Override ContentType="application/vnd.openxmlformats-officedocument.presentationml.slide+xml" PartName="/ppt/slides/slide17.xml"/>
  <Override ContentType="application/vnd.openxmlformats-officedocument.presentationml.slide+xml" PartName="/ppt/slides/slide138.xml"/>
  <Override ContentType="application/vnd.openxmlformats-officedocument.presentationml.slide+xml" PartName="/ppt/slides/slide271.xml"/>
  <Override ContentType="application/vnd.openxmlformats-officedocument.presentationml.slide+xml" PartName="/ppt/slides/slide25.xml"/>
  <Override ContentType="application/vnd.openxmlformats-officedocument.presentationml.slide+xml" PartName="/ppt/slides/slide174.xml"/>
  <Override ContentType="application/vnd.openxmlformats-officedocument.presentationml.slide+xml" PartName="/ppt/slides/slide190.xml"/>
  <Override ContentType="application/vnd.openxmlformats-officedocument.presentationml.slide+xml" PartName="/ppt/slides/slide227.xml"/>
  <Override ContentType="application/vnd.openxmlformats-officedocument.presentationml.slide+xml" PartName="/ppt/slides/slide33.xml"/>
  <Override ContentType="application/vnd.openxmlformats-officedocument.presentationml.slide+xml" PartName="/ppt/slides/slide219.xml"/>
  <Override ContentType="application/vnd.openxmlformats-officedocument.presentationml.slide+xml" PartName="/ppt/slides/slide68.xml"/>
  <Override ContentType="application/vnd.openxmlformats-officedocument.presentationml.slide+xml" PartName="/ppt/slides/slide170.xml"/>
  <Override ContentType="application/vnd.openxmlformats-officedocument.presentationml.slide+xml" PartName="/ppt/slides/slide204.xml"/>
  <Override ContentType="application/vnd.openxmlformats-officedocument.presentationml.slide+xml" PartName="/ppt/slides/slide247.xml"/>
  <Override ContentType="application/vnd.openxmlformats-officedocument.presentationml.slide+xml" PartName="/ppt/slides/slide84.xml"/>
  <Override ContentType="application/vnd.openxmlformats-officedocument.presentationml.slide+xml" PartName="/ppt/slides/slide107.xml"/>
  <Override ContentType="application/vnd.openxmlformats-officedocument.presentationml.slide+xml" PartName="/ppt/slides/slide37.xml"/>
  <Override ContentType="application/vnd.openxmlformats-officedocument.presentationml.slide+xml" PartName="/ppt/slides/slide123.xml"/>
  <Override ContentType="application/vnd.openxmlformats-officedocument.presentationml.slide+xml" PartName="/ppt/slides/slide294.xml"/>
  <Override ContentType="application/vnd.openxmlformats-officedocument.presentationml.slide+xml" PartName="/ppt/slides/slide220.xml"/>
  <Override ContentType="application/vnd.openxmlformats-officedocument.presentationml.slide+xml" PartName="/ppt/slides/slide263.xml"/>
  <Override ContentType="application/vnd.openxmlformats-officedocument.presentationml.slide+xml" PartName="/ppt/slides/slide166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235.xml"/>
  <Override ContentType="application/vnd.openxmlformats-officedocument.presentationml.slide+xml" PartName="/ppt/slides/slide278.xml"/>
  <Override ContentType="application/vnd.openxmlformats-officedocument.presentationml.slide+xml" PartName="/ppt/slides/slide154.xml"/>
  <Override ContentType="application/vnd.openxmlformats-officedocument.presentationml.slide+xml" PartName="/ppt/slides/slide197.xml"/>
  <Override ContentType="application/vnd.openxmlformats-officedocument.presentationml.slide+xml" PartName="/ppt/slides/slide10.xml"/>
  <Override ContentType="application/vnd.openxmlformats-officedocument.presentationml.slide+xml" PartName="/ppt/slides/slide111.xml"/>
  <Override ContentType="application/vnd.openxmlformats-officedocument.presentationml.slide+xml" PartName="/ppt/slides/slide251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301.xml"/>
  <Override ContentType="application/vnd.openxmlformats-officedocument.presentationml.slide+xml" PartName="/ppt/slides/slide48.xml"/>
  <Override ContentType="application/vnd.openxmlformats-officedocument.presentationml.slide+xml" PartName="/ppt/slides/slide223.xml"/>
  <Override ContentType="application/vnd.openxmlformats-officedocument.presentationml.slide+xml" PartName="/ppt/slides/slide266.xml"/>
  <Override ContentType="application/vnd.openxmlformats-officedocument.presentationml.slide+xml" PartName="/ppt/slides/slide283.xml"/>
  <Override ContentType="application/vnd.openxmlformats-officedocument.presentationml.slide+xml" PartName="/ppt/slides/slide291.xml"/>
  <Override ContentType="application/vnd.openxmlformats-officedocument.presentationml.slide+xml" PartName="/ppt/slides/slide240.xml"/>
  <Override ContentType="application/vnd.openxmlformats-officedocument.presentationml.slide+xml" PartName="/ppt/slides/slide22.xml"/>
  <Override ContentType="application/vnd.openxmlformats-officedocument.presentationml.slide+xml" PartName="/ppt/slides/slide304.xml"/>
  <Override ContentType="application/vnd.openxmlformats-officedocument.presentationml.slide+xml" PartName="/ppt/slides/slide185.xml"/>
  <Override ContentType="application/vnd.openxmlformats-officedocument.presentationml.slide+xml" PartName="/ppt/slides/slide231.xml"/>
  <Override ContentType="application/vnd.openxmlformats-officedocument.presentationml.slide+xml" PartName="/ppt/slides/slide65.xml"/>
  <Override ContentType="application/vnd.openxmlformats-officedocument.presentationml.slide+xml" PartName="/ppt/slides/slide118.xml"/>
  <Override ContentType="application/vnd.openxmlformats-officedocument.presentationml.slide+xml" PartName="/ppt/slides/slide274.xml"/>
  <Override ContentType="application/vnd.openxmlformats-officedocument.presentationml.slide+xml" PartName="/ppt/slides/slide142.xml"/>
  <Override ContentType="application/vnd.openxmlformats-officedocument.presentationml.slide+xml" PartName="/ppt/slides/slide72.xml"/>
  <Override ContentType="application/vnd.openxmlformats-officedocument.presentationml.slide+xml" PartName="/ppt/slides/slide135.xml"/>
  <Override ContentType="application/vnd.openxmlformats-officedocument.presentationml.slide+xml" PartName="/ppt/slides/slide178.xml"/>
  <Override ContentType="application/vnd.openxmlformats-officedocument.presentationml.slide+xml" PartName="/ppt/slides/slide29.xml"/>
  <Override ContentType="application/vnd.openxmlformats-officedocument.presentationml.slide+xml" PartName="/ppt/slides/slide212.xml"/>
  <Override ContentType="application/vnd.openxmlformats-officedocument.presentationml.slide+xml" PartName="/ppt/slides/slide255.xml"/>
  <Override ContentType="application/vnd.openxmlformats-officedocument.presentationml.slide+xml" PartName="/ppt/slides/slide76.xml"/>
  <Override ContentType="application/vnd.openxmlformats-officedocument.presentationml.slide+xml" PartName="/ppt/slides/slide131.xml"/>
  <Override ContentType="application/vnd.openxmlformats-officedocument.presentationml.slide+xml" PartName="/ppt/slides/slide298.xml"/>
  <Override ContentType="application/vnd.openxmlformats-officedocument.presentationml.slide+xml" PartName="/ppt/slides/slide93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114.xml"/>
  <Override ContentType="application/vnd.openxmlformats-officedocument.presentationml.slide+xml" PartName="/ppt/slides/slide163.xml"/>
  <Override ContentType="application/vnd.openxmlformats-officedocument.presentationml.slide+xml" PartName="/ppt/slides/slide127.xml"/>
  <Override ContentType="application/vnd.openxmlformats-officedocument.presentationml.slide+xml" PartName="/ppt/slides/slide146.xml"/>
  <Override ContentType="application/vnd.openxmlformats-officedocument.presentationml.slide+xml" PartName="/ppt/slides/slide150.xml"/>
  <Override ContentType="application/vnd.openxmlformats-officedocument.presentationml.slide+xml" PartName="/ppt/slides/slide189.xml"/>
  <Override ContentType="application/vnd.openxmlformats-officedocument.presentationml.slide+xml" PartName="/ppt/slides/slide120.xml"/>
  <Override ContentType="application/vnd.openxmlformats-officedocument.presentationml.slide+xml" PartName="/ppt/slides/slide87.xml"/>
  <Override ContentType="application/vnd.openxmlformats-officedocument.presentationml.slide+xml" PartName="/ppt/slides/slide57.xml"/>
  <Override ContentType="application/vnd.openxmlformats-officedocument.presentationml.slide+xml" PartName="/ppt/slides/slide238.xml"/>
  <Override ContentType="application/vnd.openxmlformats-officedocument.presentationml.slide+xml" PartName="/ppt/slides/slide44.xml"/>
  <Override ContentType="application/vnd.openxmlformats-officedocument.presentationml.slide+xml" PartName="/ppt/slides/slide193.xml"/>
  <Override ContentType="application/vnd.openxmlformats-officedocument.presentationml.slide+xml" PartName="/ppt/slides/slide208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228.xml"/>
  <Override ContentType="application/vnd.openxmlformats-officedocument.presentationml.slide+xml" PartName="/ppt/slides/slide139.xml"/>
  <Override ContentType="application/vnd.openxmlformats-officedocument.presentationml.slide+xml" PartName="/ppt/slides/slide60.xml"/>
  <Override ContentType="application/vnd.openxmlformats-officedocument.presentationml.slide+xml" PartName="/ppt/slides/slide26.xml"/>
  <Override ContentType="application/vnd.openxmlformats-officedocument.presentationml.slide+xml" PartName="/ppt/slides/slide112.xml"/>
  <Override ContentType="application/vnd.openxmlformats-officedocument.presentationml.slide+xml" PartName="/ppt/slides/slide198.xml"/>
  <Override ContentType="application/vnd.openxmlformats-officedocument.presentationml.slide+xml" PartName="/ppt/slides/slide15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218.xml"/>
  <Override ContentType="application/vnd.openxmlformats-officedocument.presentationml.slide+xml" PartName="/ppt/slides/slide307.xml"/>
  <Override ContentType="application/vnd.openxmlformats-officedocument.presentationml.slide+xml" PartName="/ppt/slides/slide130.xml"/>
  <Override ContentType="application/vnd.openxmlformats-officedocument.presentationml.slide+xml" PartName="/ppt/slides/slide173.xml"/>
  <Override ContentType="application/vnd.openxmlformats-officedocument.presentationml.slide+xml" PartName="/ppt/slides/slide16.xml"/>
  <Override ContentType="application/vnd.openxmlformats-officedocument.presentationml.slide+xml" PartName="/ppt/slides/slide262.xml"/>
  <Override ContentType="application/vnd.openxmlformats-officedocument.presentationml.slide+xml" PartName="/ppt/slides/slide97.xml"/>
  <Override ContentType="application/vnd.openxmlformats-officedocument.presentationml.slide+xml" PartName="/ppt/slides/slide140.xml"/>
  <Override ContentType="application/vnd.openxmlformats-officedocument.presentationml.slide+xml" PartName="/ppt/slides/slide277.xml"/>
  <Override ContentType="application/vnd.openxmlformats-officedocument.presentationml.slide+xml" PartName="/ppt/slides/slide11.xml"/>
  <Override ContentType="application/vnd.openxmlformats-officedocument.presentationml.slide+xml" PartName="/ppt/slides/slide280.xml"/>
  <Override ContentType="application/vnd.openxmlformats-officedocument.presentationml.slide+xml" PartName="/ppt/slides/slide302.xml"/>
  <Override ContentType="application/vnd.openxmlformats-officedocument.presentationml.slide+xml" PartName="/ppt/slides/slide183.xml"/>
  <Override ContentType="application/vnd.openxmlformats-officedocument.presentationml.slide+xml" PartName="/ppt/slides/slide54.xml"/>
  <Override ContentType="application/vnd.openxmlformats-officedocument.presentationml.slide+xml" PartName="/ppt/slides/slide289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246.xml"/>
  <Override ContentType="application/vnd.openxmlformats-officedocument.presentationml.slide+xml" PartName="/ppt/slides/slide149.xml"/>
  <Override ContentType="application/vnd.openxmlformats-officedocument.presentationml.slide+xml" PartName="/ppt/slides/slide203.xml"/>
  <Override ContentType="application/vnd.openxmlformats-officedocument.presentationml.slide+xml" PartName="/ppt/slides/slide252.xml"/>
  <Override ContentType="application/vnd.openxmlformats-officedocument.presentationml.slide+xml" PartName="/ppt/slides/slide295.xml"/>
  <Override ContentType="application/vnd.openxmlformats-officedocument.presentationml.slide+xml" PartName="/ppt/slides/slide124.xml"/>
  <Override ContentType="application/vnd.openxmlformats-officedocument.presentationml.slide+xml" PartName="/ppt/slides/slide106.xml"/>
  <Override ContentType="application/vnd.openxmlformats-officedocument.presentationml.slide+xml" PartName="/ppt/slides/slide167.xml"/>
  <Override ContentType="application/vnd.openxmlformats-officedocument.presentationml.slide+xml" PartName="/ppt/slides/slide70.xml"/>
  <Override ContentType="application/vnd.openxmlformats-officedocument.presentationml.slide+xml" PartName="/ppt/slides/slide234.xml"/>
  <Override ContentType="application/vnd.openxmlformats-officedocument.presentationml.slide+xml" PartName="/ppt/slides/slide194.xml"/>
  <Override ContentType="application/vnd.openxmlformats-officedocument.presentationml.slide+xml" PartName="/ppt/slides/slide151.xml"/>
  <Override ContentType="application/vnd.openxmlformats-officedocument.presentationml.slide+xml" PartName="/ppt/slides/slide177.xml"/>
  <Override ContentType="application/vnd.openxmlformats-officedocument.presentationml.slide+xml" PartName="/ppt/slides/slide134.xml"/>
  <Override ContentType="application/vnd.openxmlformats-officedocument.presentationml.slide+xml" PartName="/ppt/slides/slide207.xml"/>
  <Override ContentType="application/vnd.openxmlformats-officedocument.presentationml.slide+xml" PartName="/ppt/slides/slide224.xml"/>
  <Override ContentType="application/vnd.openxmlformats-officedocument.presentationml.slide+xml" PartName="/ppt/slides/slide284.xml"/>
  <Override ContentType="application/vnd.openxmlformats-officedocument.presentationml.slide+xml" PartName="/ppt/slides/slide47.xml"/>
  <Override ContentType="application/vnd.openxmlformats-officedocument.presentationml.slide+xml" PartName="/ppt/slides/slide267.xml"/>
  <Override ContentType="application/vnd.openxmlformats-officedocument.presentationml.slide+xml" PartName="/ppt/slides/slide241.xml"/>
  <Override ContentType="application/vnd.openxmlformats-officedocument.presentationml.slide+xml" PartName="/ppt/slides/slide21.xml"/>
  <Override ContentType="application/vnd.openxmlformats-officedocument.presentationml.slide+xml" PartName="/ppt/slides/slide303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8.xml"/>
  <Override ContentType="application/vnd.openxmlformats-officedocument.presentationml.slide+xml" PartName="/ppt/slides/slide117.xml"/>
  <Override ContentType="application/vnd.openxmlformats-officedocument.presentationml.slide+xml" PartName="/ppt/slides/slide145.xml"/>
  <Override ContentType="application/vnd.openxmlformats-officedocument.presentationml.slide+xml" PartName="/ppt/slides/slide188.xml"/>
  <Override ContentType="application/vnd.openxmlformats-officedocument.presentationml.slide+xml" PartName="/ppt/slides/slide162.xml"/>
  <Override ContentType="application/vnd.openxmlformats-officedocument.presentationml.slide+xml" PartName="/ppt/slides/slide32.xml"/>
  <Override ContentType="application/vnd.openxmlformats-officedocument.presentationml.slide+xml" PartName="/ppt/slides/slide75.xml"/>
  <Override ContentType="application/vnd.openxmlformats-officedocument.presentationml.slide+xml" PartName="/ppt/slides/slide213.xml"/>
  <Override ContentType="application/vnd.openxmlformats-officedocument.presentationml.slide+xml" PartName="/ppt/slides/slide58.xml"/>
  <Override ContentType="application/vnd.openxmlformats-officedocument.presentationml.slide+xml" PartName="/ppt/slides/slide239.xml"/>
  <Override ContentType="application/vnd.openxmlformats-officedocument.presentationml.slide+xml" PartName="/ppt/slides/slide15.xml"/>
  <Override ContentType="application/vnd.openxmlformats-officedocument.presentationml.slide+xml" PartName="/ppt/slides/slide230.xml"/>
  <Override ContentType="application/vnd.openxmlformats-officedocument.presentationml.slide+xml" PartName="/ppt/slides/slide290.xml"/>
  <Override ContentType="application/vnd.openxmlformats-officedocument.presentationml.slide+xml" PartName="/ppt/slides/slide256.xml"/>
  <Override ContentType="application/vnd.openxmlformats-officedocument.presentationml.slide+xml" PartName="/ppt/slides/slide299.xml"/>
  <Override ContentType="application/vnd.openxmlformats-officedocument.presentationml.slide+xml" PartName="/ppt/slides/slide128.xml"/>
  <Override ContentType="application/vnd.openxmlformats-officedocument.presentationml.slide+xml" PartName="/ppt/slides/slide273.xml"/>
  <Override ContentType="application/vnd.openxmlformats-officedocument.presentationml.slide+xml" PartName="/ppt/slides/slide92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  <p:sldId id="379" r:id="rId129"/>
    <p:sldId id="380" r:id="rId130"/>
    <p:sldId id="381" r:id="rId131"/>
    <p:sldId id="382" r:id="rId132"/>
    <p:sldId id="383" r:id="rId133"/>
    <p:sldId id="384" r:id="rId134"/>
    <p:sldId id="385" r:id="rId135"/>
    <p:sldId id="386" r:id="rId136"/>
    <p:sldId id="387" r:id="rId137"/>
    <p:sldId id="388" r:id="rId138"/>
    <p:sldId id="389" r:id="rId139"/>
    <p:sldId id="390" r:id="rId140"/>
    <p:sldId id="391" r:id="rId141"/>
    <p:sldId id="392" r:id="rId142"/>
    <p:sldId id="393" r:id="rId143"/>
    <p:sldId id="394" r:id="rId144"/>
    <p:sldId id="395" r:id="rId145"/>
    <p:sldId id="396" r:id="rId146"/>
    <p:sldId id="397" r:id="rId147"/>
    <p:sldId id="398" r:id="rId148"/>
    <p:sldId id="399" r:id="rId149"/>
    <p:sldId id="400" r:id="rId150"/>
    <p:sldId id="401" r:id="rId151"/>
    <p:sldId id="402" r:id="rId152"/>
    <p:sldId id="403" r:id="rId153"/>
    <p:sldId id="404" r:id="rId154"/>
    <p:sldId id="405" r:id="rId155"/>
    <p:sldId id="406" r:id="rId156"/>
    <p:sldId id="407" r:id="rId157"/>
    <p:sldId id="408" r:id="rId158"/>
    <p:sldId id="409" r:id="rId159"/>
    <p:sldId id="410" r:id="rId160"/>
    <p:sldId id="411" r:id="rId161"/>
    <p:sldId id="412" r:id="rId162"/>
    <p:sldId id="413" r:id="rId163"/>
    <p:sldId id="414" r:id="rId164"/>
    <p:sldId id="415" r:id="rId165"/>
    <p:sldId id="416" r:id="rId166"/>
    <p:sldId id="417" r:id="rId167"/>
    <p:sldId id="418" r:id="rId168"/>
    <p:sldId id="419" r:id="rId169"/>
    <p:sldId id="420" r:id="rId170"/>
    <p:sldId id="421" r:id="rId171"/>
    <p:sldId id="422" r:id="rId172"/>
    <p:sldId id="423" r:id="rId173"/>
    <p:sldId id="424" r:id="rId174"/>
    <p:sldId id="425" r:id="rId175"/>
    <p:sldId id="426" r:id="rId176"/>
    <p:sldId id="427" r:id="rId177"/>
    <p:sldId id="428" r:id="rId178"/>
    <p:sldId id="429" r:id="rId179"/>
    <p:sldId id="430" r:id="rId180"/>
    <p:sldId id="431" r:id="rId181"/>
    <p:sldId id="432" r:id="rId182"/>
    <p:sldId id="433" r:id="rId183"/>
    <p:sldId id="434" r:id="rId184"/>
    <p:sldId id="435" r:id="rId185"/>
    <p:sldId id="436" r:id="rId186"/>
    <p:sldId id="437" r:id="rId187"/>
    <p:sldId id="438" r:id="rId188"/>
    <p:sldId id="439" r:id="rId189"/>
    <p:sldId id="440" r:id="rId190"/>
    <p:sldId id="441" r:id="rId191"/>
    <p:sldId id="442" r:id="rId192"/>
    <p:sldId id="443" r:id="rId193"/>
    <p:sldId id="444" r:id="rId194"/>
    <p:sldId id="445" r:id="rId195"/>
    <p:sldId id="446" r:id="rId196"/>
    <p:sldId id="447" r:id="rId197"/>
    <p:sldId id="448" r:id="rId198"/>
    <p:sldId id="449" r:id="rId199"/>
    <p:sldId id="450" r:id="rId200"/>
    <p:sldId id="451" r:id="rId201"/>
    <p:sldId id="452" r:id="rId202"/>
    <p:sldId id="453" r:id="rId203"/>
    <p:sldId id="454" r:id="rId204"/>
    <p:sldId id="455" r:id="rId205"/>
    <p:sldId id="456" r:id="rId206"/>
    <p:sldId id="457" r:id="rId207"/>
    <p:sldId id="458" r:id="rId208"/>
    <p:sldId id="459" r:id="rId209"/>
    <p:sldId id="460" r:id="rId210"/>
    <p:sldId id="461" r:id="rId211"/>
    <p:sldId id="462" r:id="rId212"/>
    <p:sldId id="463" r:id="rId213"/>
    <p:sldId id="464" r:id="rId214"/>
    <p:sldId id="465" r:id="rId215"/>
    <p:sldId id="466" r:id="rId216"/>
    <p:sldId id="467" r:id="rId217"/>
    <p:sldId id="468" r:id="rId218"/>
    <p:sldId id="469" r:id="rId219"/>
    <p:sldId id="470" r:id="rId220"/>
    <p:sldId id="471" r:id="rId221"/>
    <p:sldId id="472" r:id="rId222"/>
    <p:sldId id="473" r:id="rId223"/>
    <p:sldId id="474" r:id="rId224"/>
    <p:sldId id="475" r:id="rId225"/>
    <p:sldId id="476" r:id="rId226"/>
    <p:sldId id="477" r:id="rId227"/>
    <p:sldId id="478" r:id="rId228"/>
    <p:sldId id="479" r:id="rId229"/>
    <p:sldId id="480" r:id="rId230"/>
    <p:sldId id="481" r:id="rId231"/>
    <p:sldId id="482" r:id="rId232"/>
    <p:sldId id="483" r:id="rId233"/>
    <p:sldId id="484" r:id="rId234"/>
    <p:sldId id="485" r:id="rId235"/>
    <p:sldId id="486" r:id="rId236"/>
    <p:sldId id="487" r:id="rId237"/>
    <p:sldId id="488" r:id="rId238"/>
    <p:sldId id="489" r:id="rId239"/>
    <p:sldId id="490" r:id="rId240"/>
    <p:sldId id="491" r:id="rId241"/>
    <p:sldId id="492" r:id="rId242"/>
    <p:sldId id="493" r:id="rId243"/>
    <p:sldId id="494" r:id="rId244"/>
    <p:sldId id="495" r:id="rId245"/>
    <p:sldId id="496" r:id="rId246"/>
    <p:sldId id="497" r:id="rId247"/>
    <p:sldId id="498" r:id="rId248"/>
    <p:sldId id="499" r:id="rId249"/>
    <p:sldId id="500" r:id="rId250"/>
    <p:sldId id="501" r:id="rId251"/>
    <p:sldId id="502" r:id="rId252"/>
    <p:sldId id="503" r:id="rId253"/>
    <p:sldId id="504" r:id="rId254"/>
    <p:sldId id="505" r:id="rId255"/>
    <p:sldId id="506" r:id="rId256"/>
    <p:sldId id="507" r:id="rId257"/>
    <p:sldId id="508" r:id="rId258"/>
    <p:sldId id="509" r:id="rId259"/>
    <p:sldId id="510" r:id="rId260"/>
    <p:sldId id="511" r:id="rId261"/>
    <p:sldId id="512" r:id="rId262"/>
    <p:sldId id="513" r:id="rId263"/>
    <p:sldId id="514" r:id="rId264"/>
    <p:sldId id="515" r:id="rId265"/>
    <p:sldId id="516" r:id="rId266"/>
    <p:sldId id="517" r:id="rId267"/>
    <p:sldId id="518" r:id="rId268"/>
    <p:sldId id="519" r:id="rId269"/>
    <p:sldId id="520" r:id="rId270"/>
    <p:sldId id="521" r:id="rId271"/>
    <p:sldId id="522" r:id="rId272"/>
    <p:sldId id="523" r:id="rId273"/>
    <p:sldId id="524" r:id="rId274"/>
    <p:sldId id="525" r:id="rId275"/>
    <p:sldId id="526" r:id="rId276"/>
    <p:sldId id="527" r:id="rId277"/>
    <p:sldId id="528" r:id="rId278"/>
    <p:sldId id="529" r:id="rId279"/>
    <p:sldId id="530" r:id="rId280"/>
    <p:sldId id="531" r:id="rId281"/>
    <p:sldId id="532" r:id="rId282"/>
    <p:sldId id="533" r:id="rId283"/>
    <p:sldId id="534" r:id="rId284"/>
    <p:sldId id="535" r:id="rId285"/>
    <p:sldId id="536" r:id="rId286"/>
    <p:sldId id="537" r:id="rId287"/>
    <p:sldId id="538" r:id="rId288"/>
    <p:sldId id="539" r:id="rId289"/>
    <p:sldId id="540" r:id="rId290"/>
    <p:sldId id="541" r:id="rId291"/>
    <p:sldId id="542" r:id="rId292"/>
    <p:sldId id="543" r:id="rId293"/>
    <p:sldId id="544" r:id="rId294"/>
    <p:sldId id="545" r:id="rId295"/>
    <p:sldId id="546" r:id="rId296"/>
    <p:sldId id="547" r:id="rId297"/>
    <p:sldId id="548" r:id="rId298"/>
    <p:sldId id="549" r:id="rId299"/>
    <p:sldId id="550" r:id="rId300"/>
    <p:sldId id="551" r:id="rId301"/>
    <p:sldId id="552" r:id="rId302"/>
    <p:sldId id="553" r:id="rId303"/>
    <p:sldId id="554" r:id="rId304"/>
    <p:sldId id="555" r:id="rId305"/>
    <p:sldId id="556" r:id="rId306"/>
    <p:sldId id="557" r:id="rId307"/>
    <p:sldId id="558" r:id="rId308"/>
    <p:sldId id="559" r:id="rId309"/>
    <p:sldId id="560" r:id="rId310"/>
    <p:sldId id="561" r:id="rId311"/>
    <p:sldId id="562" r:id="rId312"/>
    <p:sldId id="563" r:id="rId313"/>
    <p:sldId id="564" r:id="rId314"/>
    <p:sldId id="565" r:id="rId3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190" Type="http://schemas.openxmlformats.org/officeDocument/2006/relationships/slide" Target="slides/slide18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194" Type="http://schemas.openxmlformats.org/officeDocument/2006/relationships/slide" Target="slides/slide189.xml"/><Relationship Id="rId43" Type="http://schemas.openxmlformats.org/officeDocument/2006/relationships/slide" Target="slides/slide38.xml"/><Relationship Id="rId193" Type="http://schemas.openxmlformats.org/officeDocument/2006/relationships/slide" Target="slides/slide188.xml"/><Relationship Id="rId46" Type="http://schemas.openxmlformats.org/officeDocument/2006/relationships/slide" Target="slides/slide41.xml"/><Relationship Id="rId192" Type="http://schemas.openxmlformats.org/officeDocument/2006/relationships/slide" Target="slides/slide187.xml"/><Relationship Id="rId45" Type="http://schemas.openxmlformats.org/officeDocument/2006/relationships/slide" Target="slides/slide40.xml"/><Relationship Id="rId191" Type="http://schemas.openxmlformats.org/officeDocument/2006/relationships/slide" Target="slides/slide186.xml"/><Relationship Id="rId48" Type="http://schemas.openxmlformats.org/officeDocument/2006/relationships/slide" Target="slides/slide43.xml"/><Relationship Id="rId187" Type="http://schemas.openxmlformats.org/officeDocument/2006/relationships/slide" Target="slides/slide182.xml"/><Relationship Id="rId47" Type="http://schemas.openxmlformats.org/officeDocument/2006/relationships/slide" Target="slides/slide42.xml"/><Relationship Id="rId186" Type="http://schemas.openxmlformats.org/officeDocument/2006/relationships/slide" Target="slides/slide181.xml"/><Relationship Id="rId185" Type="http://schemas.openxmlformats.org/officeDocument/2006/relationships/slide" Target="slides/slide180.xml"/><Relationship Id="rId49" Type="http://schemas.openxmlformats.org/officeDocument/2006/relationships/slide" Target="slides/slide44.xml"/><Relationship Id="rId184" Type="http://schemas.openxmlformats.org/officeDocument/2006/relationships/slide" Target="slides/slide179.xml"/><Relationship Id="rId189" Type="http://schemas.openxmlformats.org/officeDocument/2006/relationships/slide" Target="slides/slide184.xml"/><Relationship Id="rId188" Type="http://schemas.openxmlformats.org/officeDocument/2006/relationships/slide" Target="slides/slide18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183" Type="http://schemas.openxmlformats.org/officeDocument/2006/relationships/slide" Target="slides/slide178.xml"/><Relationship Id="rId32" Type="http://schemas.openxmlformats.org/officeDocument/2006/relationships/slide" Target="slides/slide27.xml"/><Relationship Id="rId182" Type="http://schemas.openxmlformats.org/officeDocument/2006/relationships/slide" Target="slides/slide177.xml"/><Relationship Id="rId35" Type="http://schemas.openxmlformats.org/officeDocument/2006/relationships/slide" Target="slides/slide30.xml"/><Relationship Id="rId181" Type="http://schemas.openxmlformats.org/officeDocument/2006/relationships/slide" Target="slides/slide176.xml"/><Relationship Id="rId34" Type="http://schemas.openxmlformats.org/officeDocument/2006/relationships/slide" Target="slides/slide29.xml"/><Relationship Id="rId180" Type="http://schemas.openxmlformats.org/officeDocument/2006/relationships/slide" Target="slides/slide175.xml"/><Relationship Id="rId37" Type="http://schemas.openxmlformats.org/officeDocument/2006/relationships/slide" Target="slides/slide32.xml"/><Relationship Id="rId176" Type="http://schemas.openxmlformats.org/officeDocument/2006/relationships/slide" Target="slides/slide171.xml"/><Relationship Id="rId297" Type="http://schemas.openxmlformats.org/officeDocument/2006/relationships/slide" Target="slides/slide292.xml"/><Relationship Id="rId36" Type="http://schemas.openxmlformats.org/officeDocument/2006/relationships/slide" Target="slides/slide31.xml"/><Relationship Id="rId175" Type="http://schemas.openxmlformats.org/officeDocument/2006/relationships/slide" Target="slides/slide170.xml"/><Relationship Id="rId296" Type="http://schemas.openxmlformats.org/officeDocument/2006/relationships/slide" Target="slides/slide291.xml"/><Relationship Id="rId39" Type="http://schemas.openxmlformats.org/officeDocument/2006/relationships/slide" Target="slides/slide34.xml"/><Relationship Id="rId174" Type="http://schemas.openxmlformats.org/officeDocument/2006/relationships/slide" Target="slides/slide169.xml"/><Relationship Id="rId295" Type="http://schemas.openxmlformats.org/officeDocument/2006/relationships/slide" Target="slides/slide290.xml"/><Relationship Id="rId38" Type="http://schemas.openxmlformats.org/officeDocument/2006/relationships/slide" Target="slides/slide33.xml"/><Relationship Id="rId173" Type="http://schemas.openxmlformats.org/officeDocument/2006/relationships/slide" Target="slides/slide168.xml"/><Relationship Id="rId294" Type="http://schemas.openxmlformats.org/officeDocument/2006/relationships/slide" Target="slides/slide289.xml"/><Relationship Id="rId179" Type="http://schemas.openxmlformats.org/officeDocument/2006/relationships/slide" Target="slides/slide174.xml"/><Relationship Id="rId178" Type="http://schemas.openxmlformats.org/officeDocument/2006/relationships/slide" Target="slides/slide173.xml"/><Relationship Id="rId299" Type="http://schemas.openxmlformats.org/officeDocument/2006/relationships/slide" Target="slides/slide294.xml"/><Relationship Id="rId177" Type="http://schemas.openxmlformats.org/officeDocument/2006/relationships/slide" Target="slides/slide172.xml"/><Relationship Id="rId298" Type="http://schemas.openxmlformats.org/officeDocument/2006/relationships/slide" Target="slides/slide29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98" Type="http://schemas.openxmlformats.org/officeDocument/2006/relationships/slide" Target="slides/slide193.xml"/><Relationship Id="rId14" Type="http://schemas.openxmlformats.org/officeDocument/2006/relationships/slide" Target="slides/slide9.xml"/><Relationship Id="rId197" Type="http://schemas.openxmlformats.org/officeDocument/2006/relationships/slide" Target="slides/slide192.xml"/><Relationship Id="rId17" Type="http://schemas.openxmlformats.org/officeDocument/2006/relationships/slide" Target="slides/slide12.xml"/><Relationship Id="rId196" Type="http://schemas.openxmlformats.org/officeDocument/2006/relationships/slide" Target="slides/slide191.xml"/><Relationship Id="rId16" Type="http://schemas.openxmlformats.org/officeDocument/2006/relationships/slide" Target="slides/slide11.xml"/><Relationship Id="rId195" Type="http://schemas.openxmlformats.org/officeDocument/2006/relationships/slide" Target="slides/slide190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99" Type="http://schemas.openxmlformats.org/officeDocument/2006/relationships/slide" Target="slides/slide194.xml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86" Type="http://schemas.openxmlformats.org/officeDocument/2006/relationships/slide" Target="slides/slide81.xml"/><Relationship Id="rId85" Type="http://schemas.openxmlformats.org/officeDocument/2006/relationships/slide" Target="slides/slide80.xml"/><Relationship Id="rId88" Type="http://schemas.openxmlformats.org/officeDocument/2006/relationships/slide" Target="slides/slide83.xml"/><Relationship Id="rId150" Type="http://schemas.openxmlformats.org/officeDocument/2006/relationships/slide" Target="slides/slide145.xml"/><Relationship Id="rId271" Type="http://schemas.openxmlformats.org/officeDocument/2006/relationships/slide" Target="slides/slide266.xml"/><Relationship Id="rId87" Type="http://schemas.openxmlformats.org/officeDocument/2006/relationships/slide" Target="slides/slide82.xml"/><Relationship Id="rId270" Type="http://schemas.openxmlformats.org/officeDocument/2006/relationships/slide" Target="slides/slide265.xml"/><Relationship Id="rId89" Type="http://schemas.openxmlformats.org/officeDocument/2006/relationships/slide" Target="slides/slide84.xml"/><Relationship Id="rId80" Type="http://schemas.openxmlformats.org/officeDocument/2006/relationships/slide" Target="slides/slide75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149" Type="http://schemas.openxmlformats.org/officeDocument/2006/relationships/slide" Target="slides/slide144.xml"/><Relationship Id="rId4" Type="http://schemas.openxmlformats.org/officeDocument/2006/relationships/slideMaster" Target="slideMasters/slideMaster1.xml"/><Relationship Id="rId148" Type="http://schemas.openxmlformats.org/officeDocument/2006/relationships/slide" Target="slides/slide143.xml"/><Relationship Id="rId269" Type="http://schemas.openxmlformats.org/officeDocument/2006/relationships/slide" Target="slides/slide264.xml"/><Relationship Id="rId9" Type="http://schemas.openxmlformats.org/officeDocument/2006/relationships/slide" Target="slides/slide4.xml"/><Relationship Id="rId143" Type="http://schemas.openxmlformats.org/officeDocument/2006/relationships/slide" Target="slides/slide138.xml"/><Relationship Id="rId264" Type="http://schemas.openxmlformats.org/officeDocument/2006/relationships/slide" Target="slides/slide259.xml"/><Relationship Id="rId142" Type="http://schemas.openxmlformats.org/officeDocument/2006/relationships/slide" Target="slides/slide137.xml"/><Relationship Id="rId263" Type="http://schemas.openxmlformats.org/officeDocument/2006/relationships/slide" Target="slides/slide258.xml"/><Relationship Id="rId141" Type="http://schemas.openxmlformats.org/officeDocument/2006/relationships/slide" Target="slides/slide136.xml"/><Relationship Id="rId262" Type="http://schemas.openxmlformats.org/officeDocument/2006/relationships/slide" Target="slides/slide257.xml"/><Relationship Id="rId140" Type="http://schemas.openxmlformats.org/officeDocument/2006/relationships/slide" Target="slides/slide135.xml"/><Relationship Id="rId261" Type="http://schemas.openxmlformats.org/officeDocument/2006/relationships/slide" Target="slides/slide256.xml"/><Relationship Id="rId5" Type="http://schemas.openxmlformats.org/officeDocument/2006/relationships/notesMaster" Target="notesMasters/notesMaster1.xml"/><Relationship Id="rId147" Type="http://schemas.openxmlformats.org/officeDocument/2006/relationships/slide" Target="slides/slide142.xml"/><Relationship Id="rId268" Type="http://schemas.openxmlformats.org/officeDocument/2006/relationships/slide" Target="slides/slide263.xml"/><Relationship Id="rId6" Type="http://schemas.openxmlformats.org/officeDocument/2006/relationships/slide" Target="slides/slide1.xml"/><Relationship Id="rId146" Type="http://schemas.openxmlformats.org/officeDocument/2006/relationships/slide" Target="slides/slide141.xml"/><Relationship Id="rId267" Type="http://schemas.openxmlformats.org/officeDocument/2006/relationships/slide" Target="slides/slide262.xml"/><Relationship Id="rId7" Type="http://schemas.openxmlformats.org/officeDocument/2006/relationships/slide" Target="slides/slide2.xml"/><Relationship Id="rId145" Type="http://schemas.openxmlformats.org/officeDocument/2006/relationships/slide" Target="slides/slide140.xml"/><Relationship Id="rId266" Type="http://schemas.openxmlformats.org/officeDocument/2006/relationships/slide" Target="slides/slide261.xml"/><Relationship Id="rId8" Type="http://schemas.openxmlformats.org/officeDocument/2006/relationships/slide" Target="slides/slide3.xml"/><Relationship Id="rId144" Type="http://schemas.openxmlformats.org/officeDocument/2006/relationships/slide" Target="slides/slide139.xml"/><Relationship Id="rId265" Type="http://schemas.openxmlformats.org/officeDocument/2006/relationships/slide" Target="slides/slide260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75" Type="http://schemas.openxmlformats.org/officeDocument/2006/relationships/slide" Target="slides/slide70.xml"/><Relationship Id="rId74" Type="http://schemas.openxmlformats.org/officeDocument/2006/relationships/slide" Target="slides/slide69.xml"/><Relationship Id="rId77" Type="http://schemas.openxmlformats.org/officeDocument/2006/relationships/slide" Target="slides/slide72.xml"/><Relationship Id="rId260" Type="http://schemas.openxmlformats.org/officeDocument/2006/relationships/slide" Target="slides/slide255.xml"/><Relationship Id="rId76" Type="http://schemas.openxmlformats.org/officeDocument/2006/relationships/slide" Target="slides/slide71.xml"/><Relationship Id="rId79" Type="http://schemas.openxmlformats.org/officeDocument/2006/relationships/slide" Target="slides/slide74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139" Type="http://schemas.openxmlformats.org/officeDocument/2006/relationships/slide" Target="slides/slide134.xml"/><Relationship Id="rId138" Type="http://schemas.openxmlformats.org/officeDocument/2006/relationships/slide" Target="slides/slide133.xml"/><Relationship Id="rId259" Type="http://schemas.openxmlformats.org/officeDocument/2006/relationships/slide" Target="slides/slide254.xml"/><Relationship Id="rId137" Type="http://schemas.openxmlformats.org/officeDocument/2006/relationships/slide" Target="slides/slide132.xml"/><Relationship Id="rId258" Type="http://schemas.openxmlformats.org/officeDocument/2006/relationships/slide" Target="slides/slide253.xml"/><Relationship Id="rId132" Type="http://schemas.openxmlformats.org/officeDocument/2006/relationships/slide" Target="slides/slide127.xml"/><Relationship Id="rId253" Type="http://schemas.openxmlformats.org/officeDocument/2006/relationships/slide" Target="slides/slide248.xml"/><Relationship Id="rId131" Type="http://schemas.openxmlformats.org/officeDocument/2006/relationships/slide" Target="slides/slide126.xml"/><Relationship Id="rId252" Type="http://schemas.openxmlformats.org/officeDocument/2006/relationships/slide" Target="slides/slide247.xml"/><Relationship Id="rId130" Type="http://schemas.openxmlformats.org/officeDocument/2006/relationships/slide" Target="slides/slide125.xml"/><Relationship Id="rId251" Type="http://schemas.openxmlformats.org/officeDocument/2006/relationships/slide" Target="slides/slide246.xml"/><Relationship Id="rId250" Type="http://schemas.openxmlformats.org/officeDocument/2006/relationships/slide" Target="slides/slide245.xml"/><Relationship Id="rId136" Type="http://schemas.openxmlformats.org/officeDocument/2006/relationships/slide" Target="slides/slide131.xml"/><Relationship Id="rId257" Type="http://schemas.openxmlformats.org/officeDocument/2006/relationships/slide" Target="slides/slide252.xml"/><Relationship Id="rId135" Type="http://schemas.openxmlformats.org/officeDocument/2006/relationships/slide" Target="slides/slide130.xml"/><Relationship Id="rId256" Type="http://schemas.openxmlformats.org/officeDocument/2006/relationships/slide" Target="slides/slide251.xml"/><Relationship Id="rId134" Type="http://schemas.openxmlformats.org/officeDocument/2006/relationships/slide" Target="slides/slide129.xml"/><Relationship Id="rId255" Type="http://schemas.openxmlformats.org/officeDocument/2006/relationships/slide" Target="slides/slide250.xml"/><Relationship Id="rId133" Type="http://schemas.openxmlformats.org/officeDocument/2006/relationships/slide" Target="slides/slide128.xml"/><Relationship Id="rId254" Type="http://schemas.openxmlformats.org/officeDocument/2006/relationships/slide" Target="slides/slide249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66" Type="http://schemas.openxmlformats.org/officeDocument/2006/relationships/slide" Target="slides/slide61.xml"/><Relationship Id="rId172" Type="http://schemas.openxmlformats.org/officeDocument/2006/relationships/slide" Target="slides/slide167.xml"/><Relationship Id="rId293" Type="http://schemas.openxmlformats.org/officeDocument/2006/relationships/slide" Target="slides/slide288.xml"/><Relationship Id="rId65" Type="http://schemas.openxmlformats.org/officeDocument/2006/relationships/slide" Target="slides/slide60.xml"/><Relationship Id="rId171" Type="http://schemas.openxmlformats.org/officeDocument/2006/relationships/slide" Target="slides/slide166.xml"/><Relationship Id="rId292" Type="http://schemas.openxmlformats.org/officeDocument/2006/relationships/slide" Target="slides/slide287.xml"/><Relationship Id="rId68" Type="http://schemas.openxmlformats.org/officeDocument/2006/relationships/slide" Target="slides/slide63.xml"/><Relationship Id="rId170" Type="http://schemas.openxmlformats.org/officeDocument/2006/relationships/slide" Target="slides/slide165.xml"/><Relationship Id="rId291" Type="http://schemas.openxmlformats.org/officeDocument/2006/relationships/slide" Target="slides/slide286.xml"/><Relationship Id="rId67" Type="http://schemas.openxmlformats.org/officeDocument/2006/relationships/slide" Target="slides/slide62.xml"/><Relationship Id="rId290" Type="http://schemas.openxmlformats.org/officeDocument/2006/relationships/slide" Target="slides/slide285.xml"/><Relationship Id="rId60" Type="http://schemas.openxmlformats.org/officeDocument/2006/relationships/slide" Target="slides/slide55.xml"/><Relationship Id="rId165" Type="http://schemas.openxmlformats.org/officeDocument/2006/relationships/slide" Target="slides/slide160.xml"/><Relationship Id="rId286" Type="http://schemas.openxmlformats.org/officeDocument/2006/relationships/slide" Target="slides/slide281.xml"/><Relationship Id="rId69" Type="http://schemas.openxmlformats.org/officeDocument/2006/relationships/slide" Target="slides/slide64.xml"/><Relationship Id="rId164" Type="http://schemas.openxmlformats.org/officeDocument/2006/relationships/slide" Target="slides/slide159.xml"/><Relationship Id="rId285" Type="http://schemas.openxmlformats.org/officeDocument/2006/relationships/slide" Target="slides/slide280.xml"/><Relationship Id="rId163" Type="http://schemas.openxmlformats.org/officeDocument/2006/relationships/slide" Target="slides/slide158.xml"/><Relationship Id="rId284" Type="http://schemas.openxmlformats.org/officeDocument/2006/relationships/slide" Target="slides/slide279.xml"/><Relationship Id="rId162" Type="http://schemas.openxmlformats.org/officeDocument/2006/relationships/slide" Target="slides/slide157.xml"/><Relationship Id="rId283" Type="http://schemas.openxmlformats.org/officeDocument/2006/relationships/slide" Target="slides/slide278.xml"/><Relationship Id="rId169" Type="http://schemas.openxmlformats.org/officeDocument/2006/relationships/slide" Target="slides/slide164.xml"/><Relationship Id="rId168" Type="http://schemas.openxmlformats.org/officeDocument/2006/relationships/slide" Target="slides/slide163.xml"/><Relationship Id="rId289" Type="http://schemas.openxmlformats.org/officeDocument/2006/relationships/slide" Target="slides/slide284.xml"/><Relationship Id="rId167" Type="http://schemas.openxmlformats.org/officeDocument/2006/relationships/slide" Target="slides/slide162.xml"/><Relationship Id="rId288" Type="http://schemas.openxmlformats.org/officeDocument/2006/relationships/slide" Target="slides/slide283.xml"/><Relationship Id="rId166" Type="http://schemas.openxmlformats.org/officeDocument/2006/relationships/slide" Target="slides/slide161.xml"/><Relationship Id="rId287" Type="http://schemas.openxmlformats.org/officeDocument/2006/relationships/slide" Target="slides/slide282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55" Type="http://schemas.openxmlformats.org/officeDocument/2006/relationships/slide" Target="slides/slide50.xml"/><Relationship Id="rId161" Type="http://schemas.openxmlformats.org/officeDocument/2006/relationships/slide" Target="slides/slide156.xml"/><Relationship Id="rId282" Type="http://schemas.openxmlformats.org/officeDocument/2006/relationships/slide" Target="slides/slide277.xml"/><Relationship Id="rId54" Type="http://schemas.openxmlformats.org/officeDocument/2006/relationships/slide" Target="slides/slide49.xml"/><Relationship Id="rId160" Type="http://schemas.openxmlformats.org/officeDocument/2006/relationships/slide" Target="slides/slide155.xml"/><Relationship Id="rId281" Type="http://schemas.openxmlformats.org/officeDocument/2006/relationships/slide" Target="slides/slide276.xml"/><Relationship Id="rId57" Type="http://schemas.openxmlformats.org/officeDocument/2006/relationships/slide" Target="slides/slide52.xml"/><Relationship Id="rId280" Type="http://schemas.openxmlformats.org/officeDocument/2006/relationships/slide" Target="slides/slide275.xml"/><Relationship Id="rId56" Type="http://schemas.openxmlformats.org/officeDocument/2006/relationships/slide" Target="slides/slide51.xml"/><Relationship Id="rId159" Type="http://schemas.openxmlformats.org/officeDocument/2006/relationships/slide" Target="slides/slide154.xml"/><Relationship Id="rId59" Type="http://schemas.openxmlformats.org/officeDocument/2006/relationships/slide" Target="slides/slide54.xml"/><Relationship Id="rId154" Type="http://schemas.openxmlformats.org/officeDocument/2006/relationships/slide" Target="slides/slide149.xml"/><Relationship Id="rId275" Type="http://schemas.openxmlformats.org/officeDocument/2006/relationships/slide" Target="slides/slide270.xml"/><Relationship Id="rId58" Type="http://schemas.openxmlformats.org/officeDocument/2006/relationships/slide" Target="slides/slide53.xml"/><Relationship Id="rId153" Type="http://schemas.openxmlformats.org/officeDocument/2006/relationships/slide" Target="slides/slide148.xml"/><Relationship Id="rId274" Type="http://schemas.openxmlformats.org/officeDocument/2006/relationships/slide" Target="slides/slide269.xml"/><Relationship Id="rId152" Type="http://schemas.openxmlformats.org/officeDocument/2006/relationships/slide" Target="slides/slide147.xml"/><Relationship Id="rId273" Type="http://schemas.openxmlformats.org/officeDocument/2006/relationships/slide" Target="slides/slide268.xml"/><Relationship Id="rId151" Type="http://schemas.openxmlformats.org/officeDocument/2006/relationships/slide" Target="slides/slide146.xml"/><Relationship Id="rId272" Type="http://schemas.openxmlformats.org/officeDocument/2006/relationships/slide" Target="slides/slide267.xml"/><Relationship Id="rId158" Type="http://schemas.openxmlformats.org/officeDocument/2006/relationships/slide" Target="slides/slide153.xml"/><Relationship Id="rId279" Type="http://schemas.openxmlformats.org/officeDocument/2006/relationships/slide" Target="slides/slide274.xml"/><Relationship Id="rId157" Type="http://schemas.openxmlformats.org/officeDocument/2006/relationships/slide" Target="slides/slide152.xml"/><Relationship Id="rId278" Type="http://schemas.openxmlformats.org/officeDocument/2006/relationships/slide" Target="slides/slide273.xml"/><Relationship Id="rId156" Type="http://schemas.openxmlformats.org/officeDocument/2006/relationships/slide" Target="slides/slide151.xml"/><Relationship Id="rId277" Type="http://schemas.openxmlformats.org/officeDocument/2006/relationships/slide" Target="slides/slide272.xml"/><Relationship Id="rId155" Type="http://schemas.openxmlformats.org/officeDocument/2006/relationships/slide" Target="slides/slide150.xml"/><Relationship Id="rId276" Type="http://schemas.openxmlformats.org/officeDocument/2006/relationships/slide" Target="slides/slide271.xml"/><Relationship Id="rId107" Type="http://schemas.openxmlformats.org/officeDocument/2006/relationships/slide" Target="slides/slide102.xml"/><Relationship Id="rId228" Type="http://schemas.openxmlformats.org/officeDocument/2006/relationships/slide" Target="slides/slide223.xml"/><Relationship Id="rId106" Type="http://schemas.openxmlformats.org/officeDocument/2006/relationships/slide" Target="slides/slide101.xml"/><Relationship Id="rId227" Type="http://schemas.openxmlformats.org/officeDocument/2006/relationships/slide" Target="slides/slide222.xml"/><Relationship Id="rId105" Type="http://schemas.openxmlformats.org/officeDocument/2006/relationships/slide" Target="slides/slide100.xml"/><Relationship Id="rId226" Type="http://schemas.openxmlformats.org/officeDocument/2006/relationships/slide" Target="slides/slide221.xml"/><Relationship Id="rId104" Type="http://schemas.openxmlformats.org/officeDocument/2006/relationships/slide" Target="slides/slide99.xml"/><Relationship Id="rId225" Type="http://schemas.openxmlformats.org/officeDocument/2006/relationships/slide" Target="slides/slide220.xml"/><Relationship Id="rId109" Type="http://schemas.openxmlformats.org/officeDocument/2006/relationships/slide" Target="slides/slide104.xml"/><Relationship Id="rId108" Type="http://schemas.openxmlformats.org/officeDocument/2006/relationships/slide" Target="slides/slide103.xml"/><Relationship Id="rId229" Type="http://schemas.openxmlformats.org/officeDocument/2006/relationships/slide" Target="slides/slide224.xml"/><Relationship Id="rId220" Type="http://schemas.openxmlformats.org/officeDocument/2006/relationships/slide" Target="slides/slide215.xml"/><Relationship Id="rId103" Type="http://schemas.openxmlformats.org/officeDocument/2006/relationships/slide" Target="slides/slide98.xml"/><Relationship Id="rId224" Type="http://schemas.openxmlformats.org/officeDocument/2006/relationships/slide" Target="slides/slide219.xml"/><Relationship Id="rId102" Type="http://schemas.openxmlformats.org/officeDocument/2006/relationships/slide" Target="slides/slide97.xml"/><Relationship Id="rId223" Type="http://schemas.openxmlformats.org/officeDocument/2006/relationships/slide" Target="slides/slide218.xml"/><Relationship Id="rId101" Type="http://schemas.openxmlformats.org/officeDocument/2006/relationships/slide" Target="slides/slide96.xml"/><Relationship Id="rId222" Type="http://schemas.openxmlformats.org/officeDocument/2006/relationships/slide" Target="slides/slide217.xml"/><Relationship Id="rId100" Type="http://schemas.openxmlformats.org/officeDocument/2006/relationships/slide" Target="slides/slide95.xml"/><Relationship Id="rId221" Type="http://schemas.openxmlformats.org/officeDocument/2006/relationships/slide" Target="slides/slide216.xml"/><Relationship Id="rId217" Type="http://schemas.openxmlformats.org/officeDocument/2006/relationships/slide" Target="slides/slide212.xml"/><Relationship Id="rId216" Type="http://schemas.openxmlformats.org/officeDocument/2006/relationships/slide" Target="slides/slide211.xml"/><Relationship Id="rId215" Type="http://schemas.openxmlformats.org/officeDocument/2006/relationships/slide" Target="slides/slide210.xml"/><Relationship Id="rId214" Type="http://schemas.openxmlformats.org/officeDocument/2006/relationships/slide" Target="slides/slide209.xml"/><Relationship Id="rId219" Type="http://schemas.openxmlformats.org/officeDocument/2006/relationships/slide" Target="slides/slide214.xml"/><Relationship Id="rId218" Type="http://schemas.openxmlformats.org/officeDocument/2006/relationships/slide" Target="slides/slide213.xml"/><Relationship Id="rId213" Type="http://schemas.openxmlformats.org/officeDocument/2006/relationships/slide" Target="slides/slide208.xml"/><Relationship Id="rId212" Type="http://schemas.openxmlformats.org/officeDocument/2006/relationships/slide" Target="slides/slide207.xml"/><Relationship Id="rId211" Type="http://schemas.openxmlformats.org/officeDocument/2006/relationships/slide" Target="slides/slide206.xml"/><Relationship Id="rId210" Type="http://schemas.openxmlformats.org/officeDocument/2006/relationships/slide" Target="slides/slide205.xml"/><Relationship Id="rId129" Type="http://schemas.openxmlformats.org/officeDocument/2006/relationships/slide" Target="slides/slide124.xml"/><Relationship Id="rId128" Type="http://schemas.openxmlformats.org/officeDocument/2006/relationships/slide" Target="slides/slide123.xml"/><Relationship Id="rId249" Type="http://schemas.openxmlformats.org/officeDocument/2006/relationships/slide" Target="slides/slide244.xml"/><Relationship Id="rId127" Type="http://schemas.openxmlformats.org/officeDocument/2006/relationships/slide" Target="slides/slide122.xml"/><Relationship Id="rId248" Type="http://schemas.openxmlformats.org/officeDocument/2006/relationships/slide" Target="slides/slide243.xml"/><Relationship Id="rId126" Type="http://schemas.openxmlformats.org/officeDocument/2006/relationships/slide" Target="slides/slide121.xml"/><Relationship Id="rId247" Type="http://schemas.openxmlformats.org/officeDocument/2006/relationships/slide" Target="slides/slide242.xml"/><Relationship Id="rId121" Type="http://schemas.openxmlformats.org/officeDocument/2006/relationships/slide" Target="slides/slide116.xml"/><Relationship Id="rId242" Type="http://schemas.openxmlformats.org/officeDocument/2006/relationships/slide" Target="slides/slide237.xml"/><Relationship Id="rId120" Type="http://schemas.openxmlformats.org/officeDocument/2006/relationships/slide" Target="slides/slide115.xml"/><Relationship Id="rId241" Type="http://schemas.openxmlformats.org/officeDocument/2006/relationships/slide" Target="slides/slide236.xml"/><Relationship Id="rId240" Type="http://schemas.openxmlformats.org/officeDocument/2006/relationships/slide" Target="slides/slide235.xml"/><Relationship Id="rId125" Type="http://schemas.openxmlformats.org/officeDocument/2006/relationships/slide" Target="slides/slide120.xml"/><Relationship Id="rId246" Type="http://schemas.openxmlformats.org/officeDocument/2006/relationships/slide" Target="slides/slide241.xml"/><Relationship Id="rId124" Type="http://schemas.openxmlformats.org/officeDocument/2006/relationships/slide" Target="slides/slide119.xml"/><Relationship Id="rId245" Type="http://schemas.openxmlformats.org/officeDocument/2006/relationships/slide" Target="slides/slide240.xml"/><Relationship Id="rId123" Type="http://schemas.openxmlformats.org/officeDocument/2006/relationships/slide" Target="slides/slide118.xml"/><Relationship Id="rId244" Type="http://schemas.openxmlformats.org/officeDocument/2006/relationships/slide" Target="slides/slide239.xml"/><Relationship Id="rId122" Type="http://schemas.openxmlformats.org/officeDocument/2006/relationships/slide" Target="slides/slide117.xml"/><Relationship Id="rId243" Type="http://schemas.openxmlformats.org/officeDocument/2006/relationships/slide" Target="slides/slide238.xml"/><Relationship Id="rId95" Type="http://schemas.openxmlformats.org/officeDocument/2006/relationships/slide" Target="slides/slide90.xml"/><Relationship Id="rId94" Type="http://schemas.openxmlformats.org/officeDocument/2006/relationships/slide" Target="slides/slide89.xml"/><Relationship Id="rId97" Type="http://schemas.openxmlformats.org/officeDocument/2006/relationships/slide" Target="slides/slide92.xml"/><Relationship Id="rId96" Type="http://schemas.openxmlformats.org/officeDocument/2006/relationships/slide" Target="slides/slide91.xml"/><Relationship Id="rId99" Type="http://schemas.openxmlformats.org/officeDocument/2006/relationships/slide" Target="slides/slide94.xml"/><Relationship Id="rId98" Type="http://schemas.openxmlformats.org/officeDocument/2006/relationships/slide" Target="slides/slide93.xml"/><Relationship Id="rId91" Type="http://schemas.openxmlformats.org/officeDocument/2006/relationships/slide" Target="slides/slide86.xml"/><Relationship Id="rId90" Type="http://schemas.openxmlformats.org/officeDocument/2006/relationships/slide" Target="slides/slide85.xml"/><Relationship Id="rId93" Type="http://schemas.openxmlformats.org/officeDocument/2006/relationships/slide" Target="slides/slide88.xml"/><Relationship Id="rId92" Type="http://schemas.openxmlformats.org/officeDocument/2006/relationships/slide" Target="slides/slide87.xml"/><Relationship Id="rId118" Type="http://schemas.openxmlformats.org/officeDocument/2006/relationships/slide" Target="slides/slide113.xml"/><Relationship Id="rId239" Type="http://schemas.openxmlformats.org/officeDocument/2006/relationships/slide" Target="slides/slide234.xml"/><Relationship Id="rId117" Type="http://schemas.openxmlformats.org/officeDocument/2006/relationships/slide" Target="slides/slide112.xml"/><Relationship Id="rId238" Type="http://schemas.openxmlformats.org/officeDocument/2006/relationships/slide" Target="slides/slide233.xml"/><Relationship Id="rId116" Type="http://schemas.openxmlformats.org/officeDocument/2006/relationships/slide" Target="slides/slide111.xml"/><Relationship Id="rId237" Type="http://schemas.openxmlformats.org/officeDocument/2006/relationships/slide" Target="slides/slide232.xml"/><Relationship Id="rId115" Type="http://schemas.openxmlformats.org/officeDocument/2006/relationships/slide" Target="slides/slide110.xml"/><Relationship Id="rId236" Type="http://schemas.openxmlformats.org/officeDocument/2006/relationships/slide" Target="slides/slide231.xml"/><Relationship Id="rId119" Type="http://schemas.openxmlformats.org/officeDocument/2006/relationships/slide" Target="slides/slide114.xml"/><Relationship Id="rId110" Type="http://schemas.openxmlformats.org/officeDocument/2006/relationships/slide" Target="slides/slide105.xml"/><Relationship Id="rId231" Type="http://schemas.openxmlformats.org/officeDocument/2006/relationships/slide" Target="slides/slide226.xml"/><Relationship Id="rId230" Type="http://schemas.openxmlformats.org/officeDocument/2006/relationships/slide" Target="slides/slide225.xml"/><Relationship Id="rId114" Type="http://schemas.openxmlformats.org/officeDocument/2006/relationships/slide" Target="slides/slide109.xml"/><Relationship Id="rId235" Type="http://schemas.openxmlformats.org/officeDocument/2006/relationships/slide" Target="slides/slide230.xml"/><Relationship Id="rId113" Type="http://schemas.openxmlformats.org/officeDocument/2006/relationships/slide" Target="slides/slide108.xml"/><Relationship Id="rId234" Type="http://schemas.openxmlformats.org/officeDocument/2006/relationships/slide" Target="slides/slide229.xml"/><Relationship Id="rId112" Type="http://schemas.openxmlformats.org/officeDocument/2006/relationships/slide" Target="slides/slide107.xml"/><Relationship Id="rId233" Type="http://schemas.openxmlformats.org/officeDocument/2006/relationships/slide" Target="slides/slide228.xml"/><Relationship Id="rId111" Type="http://schemas.openxmlformats.org/officeDocument/2006/relationships/slide" Target="slides/slide106.xml"/><Relationship Id="rId232" Type="http://schemas.openxmlformats.org/officeDocument/2006/relationships/slide" Target="slides/slide227.xml"/><Relationship Id="rId305" Type="http://schemas.openxmlformats.org/officeDocument/2006/relationships/slide" Target="slides/slide300.xml"/><Relationship Id="rId304" Type="http://schemas.openxmlformats.org/officeDocument/2006/relationships/slide" Target="slides/slide299.xml"/><Relationship Id="rId303" Type="http://schemas.openxmlformats.org/officeDocument/2006/relationships/slide" Target="slides/slide298.xml"/><Relationship Id="rId302" Type="http://schemas.openxmlformats.org/officeDocument/2006/relationships/slide" Target="slides/slide297.xml"/><Relationship Id="rId309" Type="http://schemas.openxmlformats.org/officeDocument/2006/relationships/slide" Target="slides/slide304.xml"/><Relationship Id="rId308" Type="http://schemas.openxmlformats.org/officeDocument/2006/relationships/slide" Target="slides/slide303.xml"/><Relationship Id="rId307" Type="http://schemas.openxmlformats.org/officeDocument/2006/relationships/slide" Target="slides/slide302.xml"/><Relationship Id="rId306" Type="http://schemas.openxmlformats.org/officeDocument/2006/relationships/slide" Target="slides/slide301.xml"/><Relationship Id="rId301" Type="http://schemas.openxmlformats.org/officeDocument/2006/relationships/slide" Target="slides/slide296.xml"/><Relationship Id="rId300" Type="http://schemas.openxmlformats.org/officeDocument/2006/relationships/slide" Target="slides/slide295.xml"/><Relationship Id="rId206" Type="http://schemas.openxmlformats.org/officeDocument/2006/relationships/slide" Target="slides/slide201.xml"/><Relationship Id="rId205" Type="http://schemas.openxmlformats.org/officeDocument/2006/relationships/slide" Target="slides/slide200.xml"/><Relationship Id="rId204" Type="http://schemas.openxmlformats.org/officeDocument/2006/relationships/slide" Target="slides/slide199.xml"/><Relationship Id="rId203" Type="http://schemas.openxmlformats.org/officeDocument/2006/relationships/slide" Target="slides/slide198.xml"/><Relationship Id="rId209" Type="http://schemas.openxmlformats.org/officeDocument/2006/relationships/slide" Target="slides/slide204.xml"/><Relationship Id="rId208" Type="http://schemas.openxmlformats.org/officeDocument/2006/relationships/slide" Target="slides/slide203.xml"/><Relationship Id="rId207" Type="http://schemas.openxmlformats.org/officeDocument/2006/relationships/slide" Target="slides/slide202.xml"/><Relationship Id="rId202" Type="http://schemas.openxmlformats.org/officeDocument/2006/relationships/slide" Target="slides/slide197.xml"/><Relationship Id="rId201" Type="http://schemas.openxmlformats.org/officeDocument/2006/relationships/slide" Target="slides/slide196.xml"/><Relationship Id="rId200" Type="http://schemas.openxmlformats.org/officeDocument/2006/relationships/slide" Target="slides/slide195.xml"/><Relationship Id="rId315" Type="http://schemas.openxmlformats.org/officeDocument/2006/relationships/slide" Target="slides/slide310.xml"/><Relationship Id="rId314" Type="http://schemas.openxmlformats.org/officeDocument/2006/relationships/slide" Target="slides/slide309.xml"/><Relationship Id="rId313" Type="http://schemas.openxmlformats.org/officeDocument/2006/relationships/slide" Target="slides/slide308.xml"/><Relationship Id="rId312" Type="http://schemas.openxmlformats.org/officeDocument/2006/relationships/slide" Target="slides/slide307.xml"/><Relationship Id="rId311" Type="http://schemas.openxmlformats.org/officeDocument/2006/relationships/slide" Target="slides/slide306.xml"/><Relationship Id="rId310" Type="http://schemas.openxmlformats.org/officeDocument/2006/relationships/slide" Target="slides/slide30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236604f98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236604f98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f89cc12abd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f89cc12abd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2f89cc12abd_1_5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3" name="Google Shape;933;g2f89cc12abd_1_5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g2f89cc12abd_1_5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2" name="Google Shape;942;g2f89cc12abd_1_5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2f89cc12abd_1_5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1" name="Google Shape;951;g2f89cc12abd_1_5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2f89cc12abd_1_5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0" name="Google Shape;960;g2f89cc12abd_1_5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2f89cc12abd_1_5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" name="Google Shape;969;g2f89cc12abd_1_5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g2f89cc12abd_1_6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8" name="Google Shape;978;g2f89cc12abd_1_6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2f89cc12abd_1_6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2f89cc12abd_1_6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4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2f89cc12abd_1_6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6" name="Google Shape;996;g2f89cc12abd_1_6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g2f89cc12abd_1_6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5" name="Google Shape;1005;g2f89cc12abd_1_6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g2f89cc12abd_1_6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4" name="Google Shape;1014;g2f89cc12abd_1_6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f89cc12abd_1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f89cc12abd_1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g2f89cc12abd_1_6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3" name="Google Shape;1023;g2f89cc12abd_1_6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g2f89cc12abd_1_6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2" name="Google Shape;1032;g2f89cc12abd_1_6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9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g2f89cc12abd_1_6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1" name="Google Shape;1041;g2f89cc12abd_1_6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2f89cc12abd_1_6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2f89cc12abd_1_6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g2f89cc12abd_1_6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9" name="Google Shape;1059;g2f89cc12abd_1_6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g2f89cc12abd_1_6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8" name="Google Shape;1068;g2f89cc12abd_1_6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g2f89cc12abd_1_6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7" name="Google Shape;1077;g2f89cc12abd_1_6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4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g2f89cc12abd_1_6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6" name="Google Shape;1086;g2f89cc12abd_1_6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3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g2f89cc12abd_1_6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5" name="Google Shape;1095;g2f89cc12abd_1_6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2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g2f89cc12abd_1_6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4" name="Google Shape;1104;g2f89cc12abd_1_6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f89cc12abd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f89cc12abd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g2f89cc12abd_1_6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3" name="Google Shape;1113;g2f89cc12abd_1_6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0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g2f89cc12abd_1_6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2" name="Google Shape;1122;g2f89cc12abd_1_6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9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2f89cc12abd_1_7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1" name="Google Shape;1131;g2f89cc12abd_1_7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8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g2f89cc12abd_1_7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0" name="Google Shape;1140;g2f89cc12abd_1_7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7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2f89cc12abd_1_7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2f89cc12abd_1_7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6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g2f89cc12abd_1_7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8" name="Google Shape;1158;g2f89cc12abd_1_7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g2f89cc12abd_1_7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7" name="Google Shape;1167;g2f89cc12abd_1_7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4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g2f89cc12abd_1_7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6" name="Google Shape;1176;g2f89cc12abd_1_7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g2f89cc12abd_1_7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5" name="Google Shape;1185;g2f89cc12abd_1_7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2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g2f89cc12abd_1_7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4" name="Google Shape;1194;g2f89cc12abd_1_7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f89cc12abd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f89cc12abd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g2f89cc12abd_1_7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3" name="Google Shape;1203;g2f89cc12abd_1_7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0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g2f89cc12abd_1_7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2" name="Google Shape;1212;g2f89cc12abd_1_7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9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g2f89cc12abd_1_7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1" name="Google Shape;1221;g2f89cc12abd_1_7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8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g2f89cc12abd_1_7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0" name="Google Shape;1230;g2f89cc12abd_1_7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g2f89cc12abd_1_7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9" name="Google Shape;1239;g2f89cc12abd_1_7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6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g2f89cc12abd_1_7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8" name="Google Shape;1248;g2f89cc12abd_1_7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5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g2f89cc12abd_1_7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7" name="Google Shape;1257;g2f89cc12abd_1_7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4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g2f89cc12abd_1_7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6" name="Google Shape;1266;g2f89cc12abd_1_7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3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g2f89cc12abd_1_7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5" name="Google Shape;1275;g2f89cc12abd_1_7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2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g2f89cc12abd_1_8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4" name="Google Shape;1284;g2f89cc12abd_1_8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f89cc12abd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f89cc12abd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g2f89cc12abd_1_8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3" name="Google Shape;1293;g2f89cc12abd_1_8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0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g2f89cc12abd_1_8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2" name="Google Shape;1302;g2f89cc12abd_1_8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9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g2f89cc12abd_1_8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1" name="Google Shape;1311;g2f89cc12abd_1_8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8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g2f89cc12abd_1_8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0" name="Google Shape;1320;g2f89cc12abd_1_8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7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g2f89cc12abd_1_14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9" name="Google Shape;1329;g2f89cc12abd_1_14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2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g32551df31d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4" name="Google Shape;1334;g32551df31d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7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g2f89cc12abd_1_8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9" name="Google Shape;1339;g2f89cc12abd_1_8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6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g2f89cc12abd_1_8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8" name="Google Shape;1348;g2f89cc12abd_1_8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5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2f89cc12abd_1_8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7" name="Google Shape;1357;g2f89cc12abd_1_8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4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g2f89cc12abd_1_8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6" name="Google Shape;1366;g2f89cc12abd_1_8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f89cc12abd_1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f89cc12abd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3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g2f89cc12abd_1_8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5" name="Google Shape;1375;g2f89cc12abd_1_8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2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g2f89cc12abd_1_8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4" name="Google Shape;1384;g2f89cc12abd_1_8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g2f89cc12abd_1_8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3" name="Google Shape;1393;g2f89cc12abd_1_8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g2f89cc12abd_1_8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2" name="Google Shape;1402;g2f89cc12abd_1_8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9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g32551df31d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1" name="Google Shape;1411;g32551df31d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4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g2f89cc12abd_1_8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6" name="Google Shape;1416;g2f89cc12abd_1_8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3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g2f89cc12abd_1_9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5" name="Google Shape;1425;g2f89cc12abd_1_9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2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g2f89cc12abd_1_9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4" name="Google Shape;1434;g2f89cc12abd_1_9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g2f89cc12abd_1_9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3" name="Google Shape;1443;g2f89cc12abd_1_9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0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g2f89cc12abd_1_9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2" name="Google Shape;1452;g2f89cc12abd_1_9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f89cc12abd_1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f89cc12abd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9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g2f89cc12abd_1_9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1" name="Google Shape;1461;g2f89cc12abd_1_9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8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2f89cc12abd_1_9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2f89cc12abd_1_9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7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2f89cc12abd_1_9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2f89cc12abd_1_9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g2f89cc12abd_1_9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8" name="Google Shape;1488;g2f89cc12abd_1_9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5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32c4d3b7875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32c4d3b7875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0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g2f89cc12abd_1_9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2" name="Google Shape;1502;g2f89cc12abd_1_9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9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g2f89cc12abd_1_9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1" name="Google Shape;1511;g2f89cc12abd_1_9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g2f89cc12abd_1_9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0" name="Google Shape;1520;g2f89cc12abd_1_9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g2f89cc12abd_1_9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9" name="Google Shape;1529;g2f89cc12abd_1_9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6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g2f89cc12abd_1_9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8" name="Google Shape;1538;g2f89cc12abd_1_9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f89cc12abd_1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f89cc12abd_1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5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g2f89cc12abd_1_9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7" name="Google Shape;1547;g2f89cc12abd_1_9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4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g2f89cc12abd_1_9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6" name="Google Shape;1556;g2f89cc12abd_1_9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3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g32c4d3b7875_1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5" name="Google Shape;1565;g32c4d3b7875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8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g2f89cc12abd_1_9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0" name="Google Shape;1570;g2f89cc12abd_1_9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7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g2f89cc12abd_1_9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9" name="Google Shape;1579;g2f89cc12abd_1_9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6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g2f89cc12abd_1_10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8" name="Google Shape;1588;g2f89cc12abd_1_10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5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g2f89cc12abd_1_10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7" name="Google Shape;1597;g2f89cc12abd_1_10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4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g2f89cc12abd_1_10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6" name="Google Shape;1606;g2f89cc12abd_1_1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3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Google Shape;1614;g2f89cc12abd_1_10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5" name="Google Shape;1615;g2f89cc12abd_1_10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2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Google Shape;1623;g2f89cc12abd_1_10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4" name="Google Shape;1624;g2f89cc12abd_1_10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f89cc12abd_1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f89cc12abd_1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g2f89cc12abd_1_10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3" name="Google Shape;1633;g2f89cc12abd_1_1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0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g32c4d3b7875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2" name="Google Shape;1642;g32c4d3b7875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5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g2f89cc12abd_1_10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7" name="Google Shape;1647;g2f89cc12abd_1_10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4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2f89cc12abd_1_10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6" name="Google Shape;1656;g2f89cc12abd_1_1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3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" name="Google Shape;1664;g2f89cc12abd_1_10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5" name="Google Shape;1665;g2f89cc12abd_1_10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2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g2f89cc12abd_1_10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4" name="Google Shape;1674;g2f89cc12abd_1_1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1" name="Shape 1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" name="Google Shape;1682;g2f89cc12abd_1_10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3" name="Google Shape;1683;g2f89cc12abd_1_10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0" name="Shape 1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" name="Google Shape;1691;g32c4d3b7875_1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2" name="Google Shape;1692;g32c4d3b7875_1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5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6" name="Google Shape;1696;g2f89cc12abd_1_10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7" name="Google Shape;1697;g2f89cc12abd_1_10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4" name="Shape 1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5" name="Google Shape;1705;g2f89cc12abd_1_10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6" name="Google Shape;1706;g2f89cc12abd_1_10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f89cc12abd_1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f89cc12abd_1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3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Google Shape;1714;g2f89cc12abd_1_10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5" name="Google Shape;1715;g2f89cc12abd_1_10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2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2f89cc12abd_1_10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2f89cc12abd_1_1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g2f89cc12abd_1_10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3" name="Google Shape;1733;g2f89cc12abd_1_10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0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g2f89cc12abd_1_10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2" name="Google Shape;1742;g2f89cc12abd_1_1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9" name="Shape 1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0" name="Google Shape;1750;g2f89cc12abd_1_1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1" name="Google Shape;1751;g2f89cc12abd_1_1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8" name="Shape 1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" name="Google Shape;1759;g2f89cc12abd_1_1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0" name="Google Shape;1760;g2f89cc12abd_1_1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7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g2f89cc12abd_1_1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9" name="Google Shape;1769;g2f89cc12abd_1_1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6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2f89cc12abd_1_1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2f89cc12abd_1_1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5" name="Shape 1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" name="Google Shape;1786;g32c4d3b7875_1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7" name="Google Shape;1787;g32c4d3b7875_1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0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g2f89cc12abd_1_1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2" name="Google Shape;1792;g2f89cc12abd_1_1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f89cc12abd_1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f89cc12abd_1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9" name="Shape 1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" name="Google Shape;1800;g2f89cc12abd_1_1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1" name="Google Shape;1801;g2f89cc12abd_1_1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8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9" name="Google Shape;1809;g2f89cc12abd_1_1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0" name="Google Shape;1810;g2f89cc12abd_1_1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7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g2f89cc12abd_1_1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Google Shape;1819;g2f89cc12abd_1_1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6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Google Shape;1827;g2f89cc12abd_1_1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8" name="Google Shape;1828;g2f89cc12abd_1_1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5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6" name="Google Shape;1836;g2f89cc12abd_1_1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7" name="Google Shape;1837;g2f89cc12abd_1_1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4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" name="Google Shape;1845;g2f89cc12abd_1_1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6" name="Google Shape;1846;g2f89cc12abd_1_1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3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g2f89cc12abd_1_1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5" name="Google Shape;1855;g2f89cc12abd_1_1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2" name="Shape 1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" name="Google Shape;1863;g2f89cc12abd_1_1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4" name="Google Shape;1864;g2f89cc12abd_1_1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g2f89cc12abd_1_1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3" name="Google Shape;1873;g2f89cc12abd_1_1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0" name="Shape 1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" name="Google Shape;1881;g2f89cc12abd_1_1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2" name="Google Shape;1882;g2f89cc12abd_1_1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f89cc12abd_1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f89cc12abd_1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9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" name="Google Shape;1890;g2f89cc12abd_1_1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1" name="Google Shape;1891;g2f89cc12abd_1_1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8" name="Shape 1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9" name="Google Shape;1899;g32c4d3b7875_1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0" name="Google Shape;1900;g32c4d3b7875_1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3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" name="Google Shape;1904;g2f89cc12abd_1_1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5" name="Google Shape;1905;g2f89cc12abd_1_1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2" name="Shape 1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3" name="Google Shape;1913;g2f89cc12abd_1_1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4" name="Google Shape;1914;g2f89cc12abd_1_1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" name="Google Shape;1922;g2f89cc12abd_1_1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3" name="Google Shape;1923;g2f89cc12abd_1_1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0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1" name="Google Shape;1931;g2f89cc12abd_1_1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2" name="Google Shape;1932;g2f89cc12abd_1_1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9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0" name="Google Shape;1940;g2f89cc12abd_1_1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1" name="Google Shape;1941;g2f89cc12abd_1_1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8" name="Shape 1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" name="Google Shape;1949;g2f89cc12abd_1_1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0" name="Google Shape;1950;g2f89cc12abd_1_1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7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8" name="Google Shape;1958;g2f89cc12abd_1_1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9" name="Google Shape;1959;g2f89cc12abd_1_1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6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2f89cc12abd_1_1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8" name="Google Shape;1968;g2f89cc12abd_1_1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f89cc12abd_1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f89cc12abd_1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5" name="Shape 1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" name="Google Shape;1976;g2f89cc12abd_1_1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7" name="Google Shape;1977;g2f89cc12abd_1_1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4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5" name="Google Shape;1985;g2f89cc12abd_1_1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6" name="Google Shape;1986;g2f89cc12abd_1_1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3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g32c4d3b7875_1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5" name="Google Shape;1995;g32c4d3b7875_1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8" name="Shape 1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Google Shape;1999;g2f89cc12abd_1_1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0" name="Google Shape;2000;g2f89cc12abd_1_1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7" name="Shape 2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8" name="Google Shape;2008;g2f89cc12abd_1_1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9" name="Google Shape;2009;g2f89cc12abd_1_1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6" name="Shape 2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" name="Google Shape;2017;g2f89cc12abd_1_1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8" name="Google Shape;2018;g2f89cc12abd_1_1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5" name="Shape 2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6" name="Google Shape;2026;g2f89cc12abd_1_1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7" name="Google Shape;2027;g2f89cc12abd_1_1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4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5" name="Google Shape;2035;g2f89cc12abd_1_1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6" name="Google Shape;2036;g2f89cc12abd_1_1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3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" name="Google Shape;2044;g2f89cc12abd_1_1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5" name="Google Shape;2045;g2f89cc12abd_1_1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2" name="Shape 2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Google Shape;2053;g2f89cc12abd_1_1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4" name="Google Shape;2054;g2f89cc12abd_1_1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f89cc12abd_1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f89cc12abd_1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g2f89cc12abd_1_13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3" name="Google Shape;2063;g2f89cc12abd_1_1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0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Google Shape;2071;g2f89cc12abd_1_13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2" name="Google Shape;2072;g2f89cc12abd_1_1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9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Google Shape;2080;g32c4d3b7875_1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1" name="Google Shape;2081;g32c4d3b7875_1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4" name="Shape 2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5" name="Google Shape;2085;g2f89cc12abd_1_13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6" name="Google Shape;2086;g2f89cc12abd_1_1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3" name="Shape 2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4" name="Google Shape;2094;g2f89cc12abd_1_13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5" name="Google Shape;2095;g2f89cc12abd_1_1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2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g2f89cc12abd_1_13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4" name="Google Shape;2104;g2f89cc12abd_1_13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" name="Google Shape;2112;g2f89cc12abd_1_13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3" name="Google Shape;2113;g2f89cc12abd_1_1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0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g2f89cc12abd_1_13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2" name="Google Shape;2122;g2f89cc12abd_1_1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9" name="Shape 2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" name="Google Shape;2130;g2f89cc12abd_1_13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1" name="Google Shape;2131;g2f89cc12abd_1_1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8" name="Shape 2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9" name="Google Shape;2139;g2f89cc12abd_1_13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0" name="Google Shape;2140;g2f89cc12abd_1_13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f89cc12abd_1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f89cc12abd_1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7" name="Shape 2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g2f89cc12abd_1_13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9" name="Google Shape;2149;g2f89cc12abd_1_1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6" name="Shape 2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g2f89cc12abd_1_13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8" name="Google Shape;2158;g2f89cc12abd_1_13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5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" name="Google Shape;2166;g2f89cc12abd_1_1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7" name="Google Shape;2167;g2f89cc12abd_1_1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4" name="Shape 2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5" name="Google Shape;2175;g32c4d3b7875_1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6" name="Google Shape;2176;g32c4d3b7875_1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9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g2f89cc12abd_1_13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1" name="Google Shape;2181;g2f89cc12abd_1_13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8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Google Shape;2189;g2f89cc12abd_1_13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0" name="Google Shape;2190;g2f89cc12abd_1_13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7" name="Shape 2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Google Shape;2198;g2f89cc12abd_1_13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9" name="Google Shape;2199;g2f89cc12abd_1_13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6" name="Shape 2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7" name="Google Shape;2207;g2f89cc12abd_1_13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8" name="Google Shape;2208;g2f89cc12abd_1_13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5" name="Shape 2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6" name="Google Shape;2216;g2f89cc12abd_1_13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7" name="Google Shape;2217;g2f89cc12abd_1_13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4" name="Shape 2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5" name="Google Shape;2225;g2f89cc12abd_1_14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6" name="Google Shape;2226;g2f89cc12abd_1_14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f89cc12abd_1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f89cc12abd_1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3" name="Shape 2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4" name="Google Shape;2234;g2f89cc12abd_1_14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5" name="Google Shape;2235;g2f89cc12abd_1_1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2" name="Shape 2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Google Shape;2243;g2f89cc12abd_1_14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4" name="Google Shape;2244;g2f89cc12abd_1_14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1" name="Shape 2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" name="Google Shape;2252;g2f89cc12abd_1_14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3" name="Google Shape;2253;g2f89cc12abd_1_14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0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g32c4d3b7875_1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2" name="Google Shape;2262;g32c4d3b7875_1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5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6" name="Google Shape;2266;g2f89cc12abd_1_14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7" name="Google Shape;2267;g2f89cc12abd_1_14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4" name="Shape 2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5" name="Google Shape;2275;g2f89cc12abd_1_14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6" name="Google Shape;2276;g2f89cc12abd_1_14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3" name="Shape 2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4" name="Google Shape;2284;g2f89cc12abd_1_14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5" name="Google Shape;2285;g2f89cc12abd_1_14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2" name="Shape 2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" name="Google Shape;2293;g2f89cc12abd_1_14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4" name="Google Shape;2294;g2f89cc12abd_1_14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2" name="Google Shape;2302;g2f89cc12abd_1_14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3" name="Google Shape;2303;g2f89cc12abd_1_14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0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1" name="Google Shape;2311;g2f89cc12abd_1_14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2" name="Google Shape;2312;g2f89cc12abd_1_14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f89cc12abd_1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f89cc12abd_1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9" name="Shape 2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0" name="Google Shape;2320;g2f89cc12abd_1_14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1" name="Google Shape;2321;g2f89cc12abd_1_14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8" name="Shape 2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9" name="Google Shape;2329;g2f89cc12abd_1_14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0" name="Google Shape;2330;g2f89cc12abd_1_14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7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g32c4d3b7875_1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9" name="Google Shape;2339;g32c4d3b7875_1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2" name="Shape 2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3" name="Google Shape;2343;g2f89cc12abd_1_14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4" name="Google Shape;2344;g2f89cc12abd_1_14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2" name="Google Shape;2352;g2f89cc12abd_1_14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3" name="Google Shape;2353;g2f89cc12abd_1_14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0" name="Shape 2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1" name="Google Shape;2361;g2f89cc12abd_1_14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2" name="Google Shape;2362;g2f89cc12abd_1_14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9" name="Shape 2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0" name="Google Shape;2370;g2f89cc12abd_1_15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1" name="Google Shape;2371;g2f89cc12abd_1_15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8" name="Shape 2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9" name="Google Shape;2379;g2f89cc12abd_1_15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0" name="Google Shape;2380;g2f89cc12abd_1_15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7" name="Shape 2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8" name="Google Shape;2388;g32c4d3b7875_1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9" name="Google Shape;2389;g32c4d3b7875_1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2" name="Shape 2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3" name="Google Shape;2393;g2f89cc12abd_1_15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4" name="Google Shape;2394;g2f89cc12abd_1_15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f89cc12abd_1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2f89cc12abd_1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1" name="Shape 2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2" name="Google Shape;2402;g2f89cc12abd_1_15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3" name="Google Shape;2403;g2f89cc12abd_1_15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0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2f89cc12abd_1_15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2f89cc12abd_1_15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9" name="Shape 2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0" name="Google Shape;2420;g2f89cc12abd_1_15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1" name="Google Shape;2421;g2f89cc12abd_1_15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8" name="Shape 2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9" name="Google Shape;2429;g2f89cc12abd_1_15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0" name="Google Shape;2430;g2f89cc12abd_1_15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7" name="Shape 2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8" name="Google Shape;2438;g2f89cc12abd_1_15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9" name="Google Shape;2439;g2f89cc12abd_1_15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6" name="Shape 2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" name="Google Shape;2447;g32c4d3b7875_1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8" name="Google Shape;2448;g32c4d3b7875_1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1" name="Shape 2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2" name="Google Shape;2452;g2f89cc12abd_1_15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3" name="Google Shape;2453;g2f89cc12abd_1_15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0" name="Shape 2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" name="Google Shape;2461;g2f89cc12abd_1_15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2" name="Google Shape;2462;g2f89cc12abd_1_15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9" name="Shape 2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0" name="Google Shape;2470;g2f89cc12abd_1_15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1" name="Google Shape;2471;g2f89cc12abd_1_15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8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9" name="Google Shape;2479;g2f89cc12abd_1_15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0" name="Google Shape;2480;g2f89cc12abd_1_15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f89cc12abd_1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2f89cc12abd_1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7" name="Shape 2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" name="Google Shape;2488;g2f89cc12abd_1_15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9" name="Google Shape;2489;g2f89cc12abd_1_15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6" name="Shape 2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7" name="Google Shape;2497;g2f89cc12abd_1_15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8" name="Google Shape;2498;g2f89cc12abd_1_15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5" name="Shape 2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6" name="Google Shape;2506;g2f89cc12abd_1_15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7" name="Google Shape;2507;g2f89cc12abd_1_15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4" name="Shape 2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5" name="Google Shape;2515;g2f89cc12abd_1_15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6" name="Google Shape;2516;g2f89cc12abd_1_15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3" name="Shape 2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4" name="Google Shape;2524;g2f89cc12abd_1_15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5" name="Google Shape;2525;g2f89cc12abd_1_15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2" name="Shape 2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" name="Google Shape;2533;g2f89cc12abd_1_16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4" name="Google Shape;2534;g2f89cc12abd_1_16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1" name="Shape 2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2" name="Google Shape;2542;g2f89cc12abd_1_16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3" name="Google Shape;2543;g2f89cc12abd_1_16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0" name="Shape 2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1" name="Google Shape;2551;g32c4d3b7875_1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2" name="Google Shape;2552;g32c4d3b7875_1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5" name="Shape 2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6" name="Google Shape;2556;g2f89cc12abd_1_16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7" name="Google Shape;2557;g2f89cc12abd_1_16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4" name="Shape 2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5" name="Google Shape;2565;g2f89cc12abd_1_16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6" name="Google Shape;2566;g2f89cc12abd_1_16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f89cc12abd_1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2f89cc12abd_1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3" name="Shape 2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4" name="Google Shape;2574;g2f89cc12abd_1_16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5" name="Google Shape;2575;g2f89cc12abd_1_16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2" name="Shape 2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3" name="Google Shape;2583;g2f89cc12abd_1_16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4" name="Google Shape;2584;g2f89cc12abd_1_16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1" name="Shape 2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2" name="Google Shape;2592;g2f89cc12abd_1_16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3" name="Google Shape;2593;g2f89cc12abd_1_16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0" name="Shape 2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" name="Google Shape;2601;g2f89cc12abd_1_16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2" name="Google Shape;2602;g2f89cc12abd_1_16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9" name="Shape 2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0" name="Google Shape;2610;g2f89cc12abd_1_16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1" name="Google Shape;2611;g2f89cc12abd_1_16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8" name="Shape 2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9" name="Google Shape;2619;g32c4d3b7875_1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0" name="Google Shape;2620;g32c4d3b7875_1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3" name="Shape 2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4" name="Google Shape;2624;g2f89cc12abd_1_16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5" name="Google Shape;2625;g2f89cc12abd_1_16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2" name="Shape 2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3" name="Google Shape;2633;g2f89cc12abd_1_16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4" name="Google Shape;2634;g2f89cc12abd_1_16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1" name="Shape 2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2" name="Google Shape;2642;g2f89cc12abd_1_16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3" name="Google Shape;2643;g2f89cc12abd_1_16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0" name="Shape 2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1" name="Google Shape;2651;g2f89cc12abd_1_16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2" name="Google Shape;2652;g2f89cc12abd_1_16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f89cc12ab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f89cc12ab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f89cc12abd_1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f89cc12abd_1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9" name="Shape 2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0" name="Google Shape;2660;g2f89cc12abd_1_16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1" name="Google Shape;2661;g2f89cc12abd_1_16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8" name="Shape 2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9" name="Google Shape;2669;g2f89cc12abd_1_16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0" name="Google Shape;2670;g2f89cc12abd_1_16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7" name="Shape 2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8" name="Google Shape;2678;g2f89cc12abd_1_16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9" name="Google Shape;2679;g2f89cc12abd_1_16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6" name="Shape 2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7" name="Google Shape;2687;g2f89cc12abd_1_17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8" name="Google Shape;2688;g2f89cc12abd_1_17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5" name="Shape 2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6" name="Google Shape;2696;g32c4d3b7875_1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7" name="Google Shape;2697;g32c4d3b7875_1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0" name="Shape 2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1" name="Google Shape;2701;g2f89cc12abd_1_17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2" name="Google Shape;2702;g2f89cc12abd_1_17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9" name="Shape 2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0" name="Google Shape;2710;g2f89cc12abd_1_17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1" name="Google Shape;2711;g2f89cc12abd_1_17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8" name="Shape 2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9" name="Google Shape;2719;g2f89cc12abd_1_17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0" name="Google Shape;2720;g2f89cc12abd_1_17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7" name="Shape 2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8" name="Google Shape;2728;g2f89cc12abd_1_17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9" name="Google Shape;2729;g2f89cc12abd_1_17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6" name="Shape 2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7" name="Google Shape;2737;g2f89cc12abd_1_17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8" name="Google Shape;2738;g2f89cc12abd_1_17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f89cc12abd_1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2f89cc12abd_1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5" name="Shape 2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6" name="Google Shape;2746;g2f89cc12abd_1_17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7" name="Google Shape;2747;g2f89cc12abd_1_17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f89cc12abd_1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2f89cc12abd_1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f89cc12abd_1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2f89cc12abd_1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f89cc12abd_1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2f89cc12abd_1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f89cc12abd_1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2f89cc12abd_1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f89cc12abd_1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2f89cc12abd_1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f89cc12abd_1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2f89cc12abd_1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f89cc12abd_1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2f89cc12abd_1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f89cc12abd_1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2f89cc12abd_1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f89cc12abd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f89cc12abd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f89cc12abd_1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2f89cc12abd_1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f89cc12abd_1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2f89cc12abd_1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2f89cc12abd_1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2f89cc12abd_1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2f89cc12abd_1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2f89cc12abd_1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2f89cc12abd_1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2f89cc12abd_1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2f89cc12abd_1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2f89cc12abd_1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2f89cc12abd_1_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2f89cc12abd_1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2f89cc12abd_1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2f89cc12abd_1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f89cc12abd_1_8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2f89cc12abd_1_8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2f89cc12abd_1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2f89cc12abd_1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f89cc12abd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f89cc12abd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2f89cc12abd_1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2f89cc12abd_1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2f89cc12abd_1_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2f89cc12abd_1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2f89cc12abd_1_2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2f89cc12abd_1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2f89cc12abd_1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2f89cc12abd_1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2f89cc12abd_1_2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2f89cc12abd_1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2f89cc12abd_1_3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2f89cc12abd_1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2f89cc12abd_1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2f89cc12abd_1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2f89cc12abd_1_3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2f89cc12abd_1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2f89cc12abd_1_3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2f89cc12abd_1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2f89cc12abd_1_3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2f89cc12abd_1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f89cc12abd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f89cc12abd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2f89cc12abd_1_3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2f89cc12abd_1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2f89cc12abd_1_3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2f89cc12abd_1_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2f89cc12abd_1_3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2f89cc12abd_1_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2f89cc12abd_1_3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2f89cc12abd_1_3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2f89cc12abd_1_3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2f89cc12abd_1_3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2f89cc12abd_1_3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2f89cc12abd_1_3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2f89cc12abd_1_3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2f89cc12abd_1_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2f89cc12abd_1_3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2f89cc12abd_1_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2f89cc12abd_1_3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2f89cc12abd_1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2f89cc12abd_1_3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2f89cc12abd_1_3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f89cc12abd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f89cc12abd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2f89cc12abd_1_3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2f89cc12abd_1_3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2f89cc12abd_1_3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2f89cc12abd_1_3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2f89cc12abd_1_4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2f89cc12abd_1_4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2f89cc12abd_1_4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2f89cc12abd_1_4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2f89cc12abd_1_4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2f89cc12abd_1_4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2f89cc12abd_1_4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2f89cc12abd_1_4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2f89cc12abd_1_4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2f89cc12abd_1_4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2f89cc12abd_1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g2f89cc12abd_1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2f89cc12abd_1_4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g2f89cc12abd_1_4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2f89cc12abd_1_4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2f89cc12abd_1_4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f89cc12abd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f89cc12abd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2f89cc12abd_1_4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Google Shape;753;g2f89cc12abd_1_4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2f89cc12abd_1_4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Google Shape;762;g2f89cc12abd_1_4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2f89cc12abd_1_4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2f89cc12abd_1_4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2f89cc12abd_1_4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2f89cc12abd_1_4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2f89cc12abd_1_4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2f89cc12abd_1_4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2f89cc12abd_1_4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2f89cc12abd_1_4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2f89cc12abd_1_4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2f89cc12abd_1_4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2f89cc12abd_1_4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" name="Google Shape;816;g2f89cc12abd_1_4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2f89cc12abd_1_4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Google Shape;825;g2f89cc12abd_1_4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2f89cc12abd_1_5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" name="Google Shape;834;g2f89cc12abd_1_5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f89cc12abd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f89cc12abd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2f89cc12abd_1_5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2f89cc12abd_1_5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2f89cc12abd_1_5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2f89cc12abd_1_5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2f89cc12abd_1_5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1" name="Google Shape;861;g2f89cc12abd_1_5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g2f89cc12abd_1_5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0" name="Google Shape;870;g2f89cc12abd_1_5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2f89cc12abd_1_5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9" name="Google Shape;879;g2f89cc12abd_1_5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2f89cc12abd_1_5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8" name="Google Shape;888;g2f89cc12abd_1_5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g2f89cc12abd_1_5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7" name="Google Shape;897;g2f89cc12abd_1_5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g2f89cc12abd_1_5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6" name="Google Shape;906;g2f89cc12abd_1_5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2f89cc12abd_1_5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5" name="Google Shape;915;g2f89cc12abd_1_5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g2f89cc12abd_1_5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4" name="Google Shape;924;g2f89cc12abd_1_5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Relationship Id="rId4" Type="http://schemas.openxmlformats.org/officeDocument/2006/relationships/image" Target="../media/image17.jpg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0.xml"/><Relationship Id="rId3" Type="http://schemas.openxmlformats.org/officeDocument/2006/relationships/image" Target="../media/image204.jpg"/><Relationship Id="rId4" Type="http://schemas.openxmlformats.org/officeDocument/2006/relationships/image" Target="../media/image200.jpg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1.xml"/><Relationship Id="rId3" Type="http://schemas.openxmlformats.org/officeDocument/2006/relationships/image" Target="../media/image198.jpg"/><Relationship Id="rId4" Type="http://schemas.openxmlformats.org/officeDocument/2006/relationships/image" Target="../media/image193.jpg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2.xml"/><Relationship Id="rId3" Type="http://schemas.openxmlformats.org/officeDocument/2006/relationships/image" Target="../media/image190.jpg"/><Relationship Id="rId4" Type="http://schemas.openxmlformats.org/officeDocument/2006/relationships/image" Target="../media/image203.jpg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3.xml"/><Relationship Id="rId3" Type="http://schemas.openxmlformats.org/officeDocument/2006/relationships/image" Target="../media/image194.jpg"/><Relationship Id="rId4" Type="http://schemas.openxmlformats.org/officeDocument/2006/relationships/image" Target="../media/image201.jpg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4.xml"/><Relationship Id="rId3" Type="http://schemas.openxmlformats.org/officeDocument/2006/relationships/image" Target="../media/image197.jpg"/><Relationship Id="rId4" Type="http://schemas.openxmlformats.org/officeDocument/2006/relationships/image" Target="../media/image192.jpg"/></Relationships>
</file>

<file path=ppt/slides/_rels/slide1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5.xml"/><Relationship Id="rId3" Type="http://schemas.openxmlformats.org/officeDocument/2006/relationships/image" Target="../media/image196.jpg"/><Relationship Id="rId4" Type="http://schemas.openxmlformats.org/officeDocument/2006/relationships/image" Target="../media/image202.jpg"/></Relationships>
</file>

<file path=ppt/slides/_rels/slide1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6.xml"/><Relationship Id="rId3" Type="http://schemas.openxmlformats.org/officeDocument/2006/relationships/image" Target="../media/image199.jpg"/><Relationship Id="rId4" Type="http://schemas.openxmlformats.org/officeDocument/2006/relationships/image" Target="../media/image205.jpg"/></Relationships>
</file>

<file path=ppt/slides/_rels/slide1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7.xml"/><Relationship Id="rId3" Type="http://schemas.openxmlformats.org/officeDocument/2006/relationships/image" Target="../media/image220.jpg"/><Relationship Id="rId4" Type="http://schemas.openxmlformats.org/officeDocument/2006/relationships/image" Target="../media/image218.jpg"/></Relationships>
</file>

<file path=ppt/slides/_rels/slide10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8.xml"/><Relationship Id="rId3" Type="http://schemas.openxmlformats.org/officeDocument/2006/relationships/image" Target="../media/image206.jpg"/><Relationship Id="rId4" Type="http://schemas.openxmlformats.org/officeDocument/2006/relationships/image" Target="../media/image213.jpg"/></Relationships>
</file>

<file path=ppt/slides/_rels/slide10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9.xml"/><Relationship Id="rId3" Type="http://schemas.openxmlformats.org/officeDocument/2006/relationships/image" Target="../media/image250.jpg"/><Relationship Id="rId4" Type="http://schemas.openxmlformats.org/officeDocument/2006/relationships/image" Target="../media/image20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Relationship Id="rId4" Type="http://schemas.openxmlformats.org/officeDocument/2006/relationships/image" Target="../media/image14.jpg"/></Relationships>
</file>

<file path=ppt/slides/_rels/slide1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0.xml"/><Relationship Id="rId3" Type="http://schemas.openxmlformats.org/officeDocument/2006/relationships/image" Target="../media/image210.jpg"/><Relationship Id="rId4" Type="http://schemas.openxmlformats.org/officeDocument/2006/relationships/image" Target="../media/image244.jpg"/></Relationships>
</file>

<file path=ppt/slides/_rels/slide1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1.xml"/><Relationship Id="rId3" Type="http://schemas.openxmlformats.org/officeDocument/2006/relationships/image" Target="../media/image211.jpg"/><Relationship Id="rId4" Type="http://schemas.openxmlformats.org/officeDocument/2006/relationships/image" Target="../media/image215.jpg"/></Relationships>
</file>

<file path=ppt/slides/_rels/slide1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2.xml"/><Relationship Id="rId3" Type="http://schemas.openxmlformats.org/officeDocument/2006/relationships/image" Target="../media/image214.jpg"/><Relationship Id="rId4" Type="http://schemas.openxmlformats.org/officeDocument/2006/relationships/image" Target="../media/image208.jpg"/></Relationships>
</file>

<file path=ppt/slides/_rels/slide1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3.xml"/><Relationship Id="rId3" Type="http://schemas.openxmlformats.org/officeDocument/2006/relationships/image" Target="../media/image222.jpg"/><Relationship Id="rId4" Type="http://schemas.openxmlformats.org/officeDocument/2006/relationships/image" Target="../media/image212.jpg"/></Relationships>
</file>

<file path=ppt/slides/_rels/slide1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4.xml"/><Relationship Id="rId3" Type="http://schemas.openxmlformats.org/officeDocument/2006/relationships/image" Target="../media/image219.jpg"/><Relationship Id="rId4" Type="http://schemas.openxmlformats.org/officeDocument/2006/relationships/image" Target="../media/image223.jpg"/></Relationships>
</file>

<file path=ppt/slides/_rels/slide1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5.xml"/><Relationship Id="rId3" Type="http://schemas.openxmlformats.org/officeDocument/2006/relationships/image" Target="../media/image226.jpg"/><Relationship Id="rId4" Type="http://schemas.openxmlformats.org/officeDocument/2006/relationships/image" Target="../media/image216.jpg"/></Relationships>
</file>

<file path=ppt/slides/_rels/slide1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6.xml"/><Relationship Id="rId3" Type="http://schemas.openxmlformats.org/officeDocument/2006/relationships/image" Target="../media/image224.jpg"/><Relationship Id="rId4" Type="http://schemas.openxmlformats.org/officeDocument/2006/relationships/image" Target="../media/image217.jpg"/></Relationships>
</file>

<file path=ppt/slides/_rels/slide1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7.xml"/><Relationship Id="rId3" Type="http://schemas.openxmlformats.org/officeDocument/2006/relationships/image" Target="../media/image221.jpg"/><Relationship Id="rId4" Type="http://schemas.openxmlformats.org/officeDocument/2006/relationships/image" Target="../media/image231.jpg"/></Relationships>
</file>

<file path=ppt/slides/_rels/slide1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8.xml"/><Relationship Id="rId3" Type="http://schemas.openxmlformats.org/officeDocument/2006/relationships/image" Target="../media/image234.jpg"/><Relationship Id="rId4" Type="http://schemas.openxmlformats.org/officeDocument/2006/relationships/image" Target="../media/image225.jpg"/></Relationships>
</file>

<file path=ppt/slides/_rels/slide1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9.xml"/><Relationship Id="rId3" Type="http://schemas.openxmlformats.org/officeDocument/2006/relationships/image" Target="../media/image228.jpg"/><Relationship Id="rId4" Type="http://schemas.openxmlformats.org/officeDocument/2006/relationships/image" Target="../media/image22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jpg"/><Relationship Id="rId4" Type="http://schemas.openxmlformats.org/officeDocument/2006/relationships/image" Target="../media/image16.jpg"/></Relationships>
</file>

<file path=ppt/slides/_rels/slide1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0.xml"/><Relationship Id="rId3" Type="http://schemas.openxmlformats.org/officeDocument/2006/relationships/image" Target="../media/image251.jpg"/><Relationship Id="rId4" Type="http://schemas.openxmlformats.org/officeDocument/2006/relationships/image" Target="../media/image229.jpg"/></Relationships>
</file>

<file path=ppt/slides/_rels/slide1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1.xml"/><Relationship Id="rId3" Type="http://schemas.openxmlformats.org/officeDocument/2006/relationships/image" Target="../media/image238.jpg"/><Relationship Id="rId4" Type="http://schemas.openxmlformats.org/officeDocument/2006/relationships/image" Target="../media/image233.jpg"/></Relationships>
</file>

<file path=ppt/slides/_rels/slide1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2.xml"/><Relationship Id="rId3" Type="http://schemas.openxmlformats.org/officeDocument/2006/relationships/image" Target="../media/image232.jpg"/><Relationship Id="rId4" Type="http://schemas.openxmlformats.org/officeDocument/2006/relationships/image" Target="../media/image235.jpg"/></Relationships>
</file>

<file path=ppt/slides/_rels/slide1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3.xml"/><Relationship Id="rId3" Type="http://schemas.openxmlformats.org/officeDocument/2006/relationships/image" Target="../media/image239.jpg"/><Relationship Id="rId4" Type="http://schemas.openxmlformats.org/officeDocument/2006/relationships/image" Target="../media/image230.jpg"/></Relationships>
</file>

<file path=ppt/slides/_rels/slide1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4.xml"/><Relationship Id="rId3" Type="http://schemas.openxmlformats.org/officeDocument/2006/relationships/image" Target="../media/image246.jpg"/><Relationship Id="rId4" Type="http://schemas.openxmlformats.org/officeDocument/2006/relationships/image" Target="../media/image236.jpg"/></Relationships>
</file>

<file path=ppt/slides/_rels/slide1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5.xml"/><Relationship Id="rId3" Type="http://schemas.openxmlformats.org/officeDocument/2006/relationships/image" Target="../media/image237.jpg"/><Relationship Id="rId4" Type="http://schemas.openxmlformats.org/officeDocument/2006/relationships/image" Target="../media/image249.jpg"/></Relationships>
</file>

<file path=ppt/slides/_rels/slide1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6.xml"/><Relationship Id="rId3" Type="http://schemas.openxmlformats.org/officeDocument/2006/relationships/image" Target="../media/image242.jpg"/><Relationship Id="rId4" Type="http://schemas.openxmlformats.org/officeDocument/2006/relationships/image" Target="../media/image245.jpg"/></Relationships>
</file>

<file path=ppt/slides/_rels/slide1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7.xml"/><Relationship Id="rId3" Type="http://schemas.openxmlformats.org/officeDocument/2006/relationships/image" Target="../media/image243.jpg"/><Relationship Id="rId4" Type="http://schemas.openxmlformats.org/officeDocument/2006/relationships/image" Target="../media/image240.jpg"/></Relationships>
</file>

<file path=ppt/slides/_rels/slide1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8.xml"/><Relationship Id="rId3" Type="http://schemas.openxmlformats.org/officeDocument/2006/relationships/image" Target="../media/image247.jpg"/><Relationship Id="rId4" Type="http://schemas.openxmlformats.org/officeDocument/2006/relationships/image" Target="../media/image241.jpg"/></Relationships>
</file>

<file path=ppt/slides/_rels/slide1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9.xml"/><Relationship Id="rId3" Type="http://schemas.openxmlformats.org/officeDocument/2006/relationships/image" Target="../media/image248.jpg"/><Relationship Id="rId4" Type="http://schemas.openxmlformats.org/officeDocument/2006/relationships/image" Target="../media/image27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jpg"/><Relationship Id="rId4" Type="http://schemas.openxmlformats.org/officeDocument/2006/relationships/image" Target="../media/image21.jpg"/></Relationships>
</file>

<file path=ppt/slides/_rels/slide1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0.xml"/><Relationship Id="rId3" Type="http://schemas.openxmlformats.org/officeDocument/2006/relationships/image" Target="../media/image268.jpg"/><Relationship Id="rId4" Type="http://schemas.openxmlformats.org/officeDocument/2006/relationships/image" Target="../media/image252.jpg"/></Relationships>
</file>

<file path=ppt/slides/_rels/slide1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1.xml"/><Relationship Id="rId3" Type="http://schemas.openxmlformats.org/officeDocument/2006/relationships/image" Target="../media/image253.jpg"/><Relationship Id="rId4" Type="http://schemas.openxmlformats.org/officeDocument/2006/relationships/image" Target="../media/image260.jpg"/></Relationships>
</file>

<file path=ppt/slides/_rels/slide1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2.xml"/><Relationship Id="rId3" Type="http://schemas.openxmlformats.org/officeDocument/2006/relationships/image" Target="../media/image259.jpg"/><Relationship Id="rId4" Type="http://schemas.openxmlformats.org/officeDocument/2006/relationships/image" Target="../media/image262.jpg"/></Relationships>
</file>

<file path=ppt/slides/_rels/slide1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3.xml"/><Relationship Id="rId3" Type="http://schemas.openxmlformats.org/officeDocument/2006/relationships/image" Target="../media/image255.jpg"/><Relationship Id="rId4" Type="http://schemas.openxmlformats.org/officeDocument/2006/relationships/image" Target="../media/image256.jpg"/></Relationships>
</file>

<file path=ppt/slides/_rels/slide1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4.xml"/><Relationship Id="rId3" Type="http://schemas.openxmlformats.org/officeDocument/2006/relationships/image" Target="../media/image257.jpg"/><Relationship Id="rId4" Type="http://schemas.openxmlformats.org/officeDocument/2006/relationships/image" Target="../media/image258.jpg"/></Relationships>
</file>

<file path=ppt/slides/_rels/slide1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5.xml"/><Relationship Id="rId3" Type="http://schemas.openxmlformats.org/officeDocument/2006/relationships/image" Target="../media/image266.jpg"/><Relationship Id="rId4" Type="http://schemas.openxmlformats.org/officeDocument/2006/relationships/image" Target="../media/image274.jpg"/></Relationships>
</file>

<file path=ppt/slides/_rels/slide1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6.xml"/><Relationship Id="rId3" Type="http://schemas.openxmlformats.org/officeDocument/2006/relationships/image" Target="../media/image254.jpg"/><Relationship Id="rId4" Type="http://schemas.openxmlformats.org/officeDocument/2006/relationships/image" Target="../media/image269.jpg"/></Relationships>
</file>

<file path=ppt/slides/_rels/slide1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7.xml"/><Relationship Id="rId3" Type="http://schemas.openxmlformats.org/officeDocument/2006/relationships/image" Target="../media/image263.jpg"/><Relationship Id="rId4" Type="http://schemas.openxmlformats.org/officeDocument/2006/relationships/image" Target="../media/image275.jpg"/></Relationships>
</file>

<file path=ppt/slides/_rels/slide1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8.xml"/><Relationship Id="rId3" Type="http://schemas.openxmlformats.org/officeDocument/2006/relationships/image" Target="../media/image265.jpg"/><Relationship Id="rId4" Type="http://schemas.openxmlformats.org/officeDocument/2006/relationships/image" Target="../media/image261.jpg"/></Relationships>
</file>

<file path=ppt/slides/_rels/slide1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9.xml"/><Relationship Id="rId3" Type="http://schemas.openxmlformats.org/officeDocument/2006/relationships/image" Target="../media/image270.jpg"/><Relationship Id="rId4" Type="http://schemas.openxmlformats.org/officeDocument/2006/relationships/image" Target="../media/image29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jpg"/><Relationship Id="rId4" Type="http://schemas.openxmlformats.org/officeDocument/2006/relationships/image" Target="../media/image31.jpg"/></Relationships>
</file>

<file path=ppt/slides/_rels/slide1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0.xml"/><Relationship Id="rId3" Type="http://schemas.openxmlformats.org/officeDocument/2006/relationships/image" Target="../media/image277.jpg"/><Relationship Id="rId4" Type="http://schemas.openxmlformats.org/officeDocument/2006/relationships/image" Target="../media/image264.jpg"/></Relationships>
</file>

<file path=ppt/slides/_rels/slide1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1.xml"/><Relationship Id="rId3" Type="http://schemas.openxmlformats.org/officeDocument/2006/relationships/image" Target="../media/image295.jpg"/><Relationship Id="rId4" Type="http://schemas.openxmlformats.org/officeDocument/2006/relationships/image" Target="../media/image267.jpg"/></Relationships>
</file>

<file path=ppt/slides/_rels/slide1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2.xml"/><Relationship Id="rId3" Type="http://schemas.openxmlformats.org/officeDocument/2006/relationships/image" Target="../media/image273.jpg"/><Relationship Id="rId4" Type="http://schemas.openxmlformats.org/officeDocument/2006/relationships/image" Target="../media/image272.jpg"/></Relationships>
</file>

<file path=ppt/slides/_rels/slide1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3.xml"/><Relationship Id="rId3" Type="http://schemas.openxmlformats.org/officeDocument/2006/relationships/image" Target="../media/image283.jpg"/><Relationship Id="rId4" Type="http://schemas.openxmlformats.org/officeDocument/2006/relationships/image" Target="../media/image292.jpg"/></Relationships>
</file>

<file path=ppt/slides/_rels/slide1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4.xml"/></Relationships>
</file>

<file path=ppt/slides/_rels/slide1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5.xml"/></Relationships>
</file>

<file path=ppt/slides/_rels/slide1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6.xml"/><Relationship Id="rId3" Type="http://schemas.openxmlformats.org/officeDocument/2006/relationships/image" Target="../media/image287.jpg"/><Relationship Id="rId4" Type="http://schemas.openxmlformats.org/officeDocument/2006/relationships/image" Target="../media/image278.jpg"/></Relationships>
</file>

<file path=ppt/slides/_rels/slide1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7.xml"/><Relationship Id="rId3" Type="http://schemas.openxmlformats.org/officeDocument/2006/relationships/image" Target="../media/image276.jpg"/><Relationship Id="rId4" Type="http://schemas.openxmlformats.org/officeDocument/2006/relationships/image" Target="../media/image285.jpg"/></Relationships>
</file>

<file path=ppt/slides/_rels/slide1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8.xml"/><Relationship Id="rId3" Type="http://schemas.openxmlformats.org/officeDocument/2006/relationships/image" Target="../media/image279.jpg"/><Relationship Id="rId4" Type="http://schemas.openxmlformats.org/officeDocument/2006/relationships/image" Target="../media/image281.jpg"/></Relationships>
</file>

<file path=ppt/slides/_rels/slide1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9.xml"/><Relationship Id="rId3" Type="http://schemas.openxmlformats.org/officeDocument/2006/relationships/image" Target="../media/image286.jpg"/><Relationship Id="rId4" Type="http://schemas.openxmlformats.org/officeDocument/2006/relationships/image" Target="../media/image28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jpg"/><Relationship Id="rId4" Type="http://schemas.openxmlformats.org/officeDocument/2006/relationships/image" Target="../media/image26.jpg"/></Relationships>
</file>

<file path=ppt/slides/_rels/slide1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0.xml"/><Relationship Id="rId3" Type="http://schemas.openxmlformats.org/officeDocument/2006/relationships/image" Target="../media/image282.jpg"/><Relationship Id="rId4" Type="http://schemas.openxmlformats.org/officeDocument/2006/relationships/image" Target="../media/image293.jpg"/></Relationships>
</file>

<file path=ppt/slides/_rels/slide1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1.xml"/><Relationship Id="rId3" Type="http://schemas.openxmlformats.org/officeDocument/2006/relationships/image" Target="../media/image297.jpg"/><Relationship Id="rId4" Type="http://schemas.openxmlformats.org/officeDocument/2006/relationships/image" Target="../media/image289.jpg"/></Relationships>
</file>

<file path=ppt/slides/_rels/slide1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2.xml"/><Relationship Id="rId3" Type="http://schemas.openxmlformats.org/officeDocument/2006/relationships/image" Target="../media/image288.jpg"/><Relationship Id="rId4" Type="http://schemas.openxmlformats.org/officeDocument/2006/relationships/image" Target="../media/image307.jpg"/></Relationships>
</file>

<file path=ppt/slides/_rels/slide1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3.xml"/><Relationship Id="rId3" Type="http://schemas.openxmlformats.org/officeDocument/2006/relationships/image" Target="../media/image296.jpg"/><Relationship Id="rId4" Type="http://schemas.openxmlformats.org/officeDocument/2006/relationships/image" Target="../media/image294.jpg"/></Relationships>
</file>

<file path=ppt/slides/_rels/slide1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4.xml"/></Relationships>
</file>

<file path=ppt/slides/_rels/slide1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5.xml"/><Relationship Id="rId3" Type="http://schemas.openxmlformats.org/officeDocument/2006/relationships/image" Target="../media/image284.jpg"/><Relationship Id="rId4" Type="http://schemas.openxmlformats.org/officeDocument/2006/relationships/image" Target="../media/image301.jpg"/></Relationships>
</file>

<file path=ppt/slides/_rels/slide1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6.xml"/><Relationship Id="rId3" Type="http://schemas.openxmlformats.org/officeDocument/2006/relationships/image" Target="../media/image290.jpg"/><Relationship Id="rId4" Type="http://schemas.openxmlformats.org/officeDocument/2006/relationships/image" Target="../media/image298.jpg"/></Relationships>
</file>

<file path=ppt/slides/_rels/slide1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7.xml"/><Relationship Id="rId3" Type="http://schemas.openxmlformats.org/officeDocument/2006/relationships/image" Target="../media/image300.jpg"/><Relationship Id="rId4" Type="http://schemas.openxmlformats.org/officeDocument/2006/relationships/image" Target="../media/image304.jpg"/></Relationships>
</file>

<file path=ppt/slides/_rels/slide1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8.xml"/><Relationship Id="rId3" Type="http://schemas.openxmlformats.org/officeDocument/2006/relationships/image" Target="../media/image315.jpg"/><Relationship Id="rId4" Type="http://schemas.openxmlformats.org/officeDocument/2006/relationships/image" Target="../media/image320.jpg"/></Relationships>
</file>

<file path=ppt/slides/_rels/slide1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9.xml"/><Relationship Id="rId3" Type="http://schemas.openxmlformats.org/officeDocument/2006/relationships/image" Target="../media/image303.jpg"/><Relationship Id="rId4" Type="http://schemas.openxmlformats.org/officeDocument/2006/relationships/image" Target="../media/image30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jpg"/><Relationship Id="rId4" Type="http://schemas.openxmlformats.org/officeDocument/2006/relationships/image" Target="../media/image27.jpg"/></Relationships>
</file>

<file path=ppt/slides/_rels/slide1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0.xml"/><Relationship Id="rId3" Type="http://schemas.openxmlformats.org/officeDocument/2006/relationships/image" Target="../media/image306.jpg"/><Relationship Id="rId4" Type="http://schemas.openxmlformats.org/officeDocument/2006/relationships/image" Target="../media/image305.jpg"/></Relationships>
</file>

<file path=ppt/slides/_rels/slide1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1.xml"/><Relationship Id="rId3" Type="http://schemas.openxmlformats.org/officeDocument/2006/relationships/image" Target="../media/image299.jpg"/><Relationship Id="rId4" Type="http://schemas.openxmlformats.org/officeDocument/2006/relationships/image" Target="../media/image308.jpg"/></Relationships>
</file>

<file path=ppt/slides/_rels/slide1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2.xml"/><Relationship Id="rId3" Type="http://schemas.openxmlformats.org/officeDocument/2006/relationships/image" Target="../media/image337.jpg"/><Relationship Id="rId4" Type="http://schemas.openxmlformats.org/officeDocument/2006/relationships/image" Target="../media/image317.jpg"/></Relationships>
</file>

<file path=ppt/slides/_rels/slide1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3.xml"/><Relationship Id="rId3" Type="http://schemas.openxmlformats.org/officeDocument/2006/relationships/image" Target="../media/image311.jpg"/><Relationship Id="rId4" Type="http://schemas.openxmlformats.org/officeDocument/2006/relationships/image" Target="../media/image309.jpg"/></Relationships>
</file>

<file path=ppt/slides/_rels/slide1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4.xml"/></Relationships>
</file>

<file path=ppt/slides/_rels/slide1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5.xml"/><Relationship Id="rId3" Type="http://schemas.openxmlformats.org/officeDocument/2006/relationships/image" Target="../media/image312.jpg"/><Relationship Id="rId4" Type="http://schemas.openxmlformats.org/officeDocument/2006/relationships/image" Target="../media/image325.jpg"/></Relationships>
</file>

<file path=ppt/slides/_rels/slide1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6.xml"/><Relationship Id="rId3" Type="http://schemas.openxmlformats.org/officeDocument/2006/relationships/image" Target="../media/image316.jpg"/><Relationship Id="rId4" Type="http://schemas.openxmlformats.org/officeDocument/2006/relationships/image" Target="../media/image310.jpg"/></Relationships>
</file>

<file path=ppt/slides/_rels/slide1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7.xml"/><Relationship Id="rId3" Type="http://schemas.openxmlformats.org/officeDocument/2006/relationships/image" Target="../media/image327.jpg"/><Relationship Id="rId4" Type="http://schemas.openxmlformats.org/officeDocument/2006/relationships/image" Target="../media/image318.jpg"/></Relationships>
</file>

<file path=ppt/slides/_rels/slide1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8.xml"/><Relationship Id="rId3" Type="http://schemas.openxmlformats.org/officeDocument/2006/relationships/image" Target="../media/image345.jpg"/><Relationship Id="rId4" Type="http://schemas.openxmlformats.org/officeDocument/2006/relationships/image" Target="../media/image314.jpg"/></Relationships>
</file>

<file path=ppt/slides/_rels/slide1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9.xml"/><Relationship Id="rId3" Type="http://schemas.openxmlformats.org/officeDocument/2006/relationships/image" Target="../media/image333.jpg"/><Relationship Id="rId4" Type="http://schemas.openxmlformats.org/officeDocument/2006/relationships/image" Target="../media/image32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2.jpg"/><Relationship Id="rId4" Type="http://schemas.openxmlformats.org/officeDocument/2006/relationships/image" Target="../media/image34.jpg"/></Relationships>
</file>

<file path=ppt/slides/_rels/slide1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0.xml"/><Relationship Id="rId3" Type="http://schemas.openxmlformats.org/officeDocument/2006/relationships/image" Target="../media/image313.jpg"/><Relationship Id="rId4" Type="http://schemas.openxmlformats.org/officeDocument/2006/relationships/image" Target="../media/image319.jpg"/></Relationships>
</file>

<file path=ppt/slides/_rels/slide1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1.xml"/><Relationship Id="rId3" Type="http://schemas.openxmlformats.org/officeDocument/2006/relationships/image" Target="../media/image323.jpg"/><Relationship Id="rId4" Type="http://schemas.openxmlformats.org/officeDocument/2006/relationships/image" Target="../media/image322.jpg"/></Relationships>
</file>

<file path=ppt/slides/_rels/slide1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2.xml"/></Relationships>
</file>

<file path=ppt/slides/_rels/slide1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3.xml"/><Relationship Id="rId3" Type="http://schemas.openxmlformats.org/officeDocument/2006/relationships/image" Target="../media/image324.jpg"/><Relationship Id="rId4" Type="http://schemas.openxmlformats.org/officeDocument/2006/relationships/image" Target="../media/image321.jpg"/></Relationships>
</file>

<file path=ppt/slides/_rels/slide1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4.xml"/><Relationship Id="rId3" Type="http://schemas.openxmlformats.org/officeDocument/2006/relationships/image" Target="../media/image334.jpg"/><Relationship Id="rId4" Type="http://schemas.openxmlformats.org/officeDocument/2006/relationships/image" Target="../media/image330.jpg"/></Relationships>
</file>

<file path=ppt/slides/_rels/slide1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5.xml"/><Relationship Id="rId3" Type="http://schemas.openxmlformats.org/officeDocument/2006/relationships/image" Target="../media/image338.jpg"/><Relationship Id="rId4" Type="http://schemas.openxmlformats.org/officeDocument/2006/relationships/image" Target="../media/image335.jpg"/></Relationships>
</file>

<file path=ppt/slides/_rels/slide1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6.xml"/><Relationship Id="rId3" Type="http://schemas.openxmlformats.org/officeDocument/2006/relationships/image" Target="../media/image331.jpg"/><Relationship Id="rId4" Type="http://schemas.openxmlformats.org/officeDocument/2006/relationships/image" Target="../media/image343.jpg"/></Relationships>
</file>

<file path=ppt/slides/_rels/slide1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7.xml"/><Relationship Id="rId3" Type="http://schemas.openxmlformats.org/officeDocument/2006/relationships/image" Target="../media/image340.jpg"/><Relationship Id="rId4" Type="http://schemas.openxmlformats.org/officeDocument/2006/relationships/image" Target="../media/image332.jpg"/></Relationships>
</file>

<file path=ppt/slides/_rels/slide1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8.xml"/><Relationship Id="rId3" Type="http://schemas.openxmlformats.org/officeDocument/2006/relationships/image" Target="../media/image326.jpg"/><Relationship Id="rId4" Type="http://schemas.openxmlformats.org/officeDocument/2006/relationships/image" Target="../media/image341.jpg"/></Relationships>
</file>

<file path=ppt/slides/_rels/slide1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9.xml"/><Relationship Id="rId3" Type="http://schemas.openxmlformats.org/officeDocument/2006/relationships/image" Target="../media/image336.jpg"/><Relationship Id="rId4" Type="http://schemas.openxmlformats.org/officeDocument/2006/relationships/image" Target="../media/image32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jpg"/><Relationship Id="rId4" Type="http://schemas.openxmlformats.org/officeDocument/2006/relationships/image" Target="../media/image35.jpg"/></Relationships>
</file>

<file path=ppt/slides/_rels/slide1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0.xml"/><Relationship Id="rId3" Type="http://schemas.openxmlformats.org/officeDocument/2006/relationships/image" Target="../media/image352.jpg"/><Relationship Id="rId4" Type="http://schemas.openxmlformats.org/officeDocument/2006/relationships/image" Target="../media/image342.jpg"/></Relationships>
</file>

<file path=ppt/slides/_rels/slide1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1.xml"/></Relationships>
</file>

<file path=ppt/slides/_rels/slide1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2.xml"/><Relationship Id="rId3" Type="http://schemas.openxmlformats.org/officeDocument/2006/relationships/image" Target="../media/image348.jpg"/><Relationship Id="rId4" Type="http://schemas.openxmlformats.org/officeDocument/2006/relationships/image" Target="../media/image357.jpg"/></Relationships>
</file>

<file path=ppt/slides/_rels/slide1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3.xml"/><Relationship Id="rId3" Type="http://schemas.openxmlformats.org/officeDocument/2006/relationships/image" Target="../media/image350.jpg"/><Relationship Id="rId4" Type="http://schemas.openxmlformats.org/officeDocument/2006/relationships/image" Target="../media/image339.jpg"/></Relationships>
</file>

<file path=ppt/slides/_rels/slide1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4.xml"/><Relationship Id="rId3" Type="http://schemas.openxmlformats.org/officeDocument/2006/relationships/image" Target="../media/image346.jpg"/><Relationship Id="rId4" Type="http://schemas.openxmlformats.org/officeDocument/2006/relationships/image" Target="../media/image347.jpg"/></Relationships>
</file>

<file path=ppt/slides/_rels/slide1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5.xml"/><Relationship Id="rId3" Type="http://schemas.openxmlformats.org/officeDocument/2006/relationships/image" Target="../media/image344.jpg"/><Relationship Id="rId4" Type="http://schemas.openxmlformats.org/officeDocument/2006/relationships/image" Target="../media/image371.jpg"/></Relationships>
</file>

<file path=ppt/slides/_rels/slide1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6.xml"/><Relationship Id="rId3" Type="http://schemas.openxmlformats.org/officeDocument/2006/relationships/image" Target="../media/image355.jpg"/><Relationship Id="rId4" Type="http://schemas.openxmlformats.org/officeDocument/2006/relationships/image" Target="../media/image358.jpg"/></Relationships>
</file>

<file path=ppt/slides/_rels/slide1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7.xml"/></Relationships>
</file>

<file path=ppt/slides/_rels/slide1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8.xml"/><Relationship Id="rId3" Type="http://schemas.openxmlformats.org/officeDocument/2006/relationships/image" Target="../media/image354.jpg"/><Relationship Id="rId4" Type="http://schemas.openxmlformats.org/officeDocument/2006/relationships/image" Target="../media/image349.jpg"/></Relationships>
</file>

<file path=ppt/slides/_rels/slide1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9.xml"/><Relationship Id="rId3" Type="http://schemas.openxmlformats.org/officeDocument/2006/relationships/image" Target="../media/image351.jpg"/><Relationship Id="rId4" Type="http://schemas.openxmlformats.org/officeDocument/2006/relationships/image" Target="../media/image35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jpg"/><Relationship Id="rId4" Type="http://schemas.openxmlformats.org/officeDocument/2006/relationships/image" Target="../media/image33.jpg"/></Relationships>
</file>

<file path=ppt/slides/_rels/slide1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0.xml"/><Relationship Id="rId3" Type="http://schemas.openxmlformats.org/officeDocument/2006/relationships/image" Target="../media/image353.jpg"/><Relationship Id="rId4" Type="http://schemas.openxmlformats.org/officeDocument/2006/relationships/image" Target="../media/image360.jpg"/></Relationships>
</file>

<file path=ppt/slides/_rels/slide1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1.xml"/><Relationship Id="rId3" Type="http://schemas.openxmlformats.org/officeDocument/2006/relationships/image" Target="../media/image356.jpg"/><Relationship Id="rId4" Type="http://schemas.openxmlformats.org/officeDocument/2006/relationships/image" Target="../media/image373.jpg"/></Relationships>
</file>

<file path=ppt/slides/_rels/slide1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2.xml"/><Relationship Id="rId3" Type="http://schemas.openxmlformats.org/officeDocument/2006/relationships/image" Target="../media/image367.jpg"/><Relationship Id="rId4" Type="http://schemas.openxmlformats.org/officeDocument/2006/relationships/image" Target="../media/image361.jpg"/></Relationships>
</file>

<file path=ppt/slides/_rels/slide1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3.xml"/><Relationship Id="rId3" Type="http://schemas.openxmlformats.org/officeDocument/2006/relationships/image" Target="../media/image363.jpg"/><Relationship Id="rId4" Type="http://schemas.openxmlformats.org/officeDocument/2006/relationships/image" Target="../media/image362.jpg"/></Relationships>
</file>

<file path=ppt/slides/_rels/slide1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4.xml"/><Relationship Id="rId3" Type="http://schemas.openxmlformats.org/officeDocument/2006/relationships/image" Target="../media/image379.jpg"/><Relationship Id="rId4" Type="http://schemas.openxmlformats.org/officeDocument/2006/relationships/image" Target="../media/image368.jpg"/></Relationships>
</file>

<file path=ppt/slides/_rels/slide1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5.xml"/><Relationship Id="rId3" Type="http://schemas.openxmlformats.org/officeDocument/2006/relationships/image" Target="../media/image374.jpg"/><Relationship Id="rId4" Type="http://schemas.openxmlformats.org/officeDocument/2006/relationships/image" Target="../media/image378.jpg"/></Relationships>
</file>

<file path=ppt/slides/_rels/slide1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6.xml"/><Relationship Id="rId3" Type="http://schemas.openxmlformats.org/officeDocument/2006/relationships/image" Target="../media/image369.jpg"/><Relationship Id="rId4" Type="http://schemas.openxmlformats.org/officeDocument/2006/relationships/image" Target="../media/image364.jpg"/></Relationships>
</file>

<file path=ppt/slides/_rels/slide1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7.xml"/><Relationship Id="rId3" Type="http://schemas.openxmlformats.org/officeDocument/2006/relationships/image" Target="../media/image365.jpg"/><Relationship Id="rId4" Type="http://schemas.openxmlformats.org/officeDocument/2006/relationships/image" Target="../media/image403.jpg"/></Relationships>
</file>

<file path=ppt/slides/_rels/slide1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8.xml"/></Relationships>
</file>

<file path=ppt/slides/_rels/slide1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9.xml"/><Relationship Id="rId3" Type="http://schemas.openxmlformats.org/officeDocument/2006/relationships/image" Target="../media/image366.jpg"/><Relationship Id="rId4" Type="http://schemas.openxmlformats.org/officeDocument/2006/relationships/image" Target="../media/image37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jpg"/><Relationship Id="rId4" Type="http://schemas.openxmlformats.org/officeDocument/2006/relationships/image" Target="../media/image38.jpg"/></Relationships>
</file>

<file path=ppt/slides/_rels/slide2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0.xml"/><Relationship Id="rId3" Type="http://schemas.openxmlformats.org/officeDocument/2006/relationships/image" Target="../media/image385.jpg"/><Relationship Id="rId4" Type="http://schemas.openxmlformats.org/officeDocument/2006/relationships/image" Target="../media/image375.jpg"/></Relationships>
</file>

<file path=ppt/slides/_rels/slide2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1.xml"/><Relationship Id="rId3" Type="http://schemas.openxmlformats.org/officeDocument/2006/relationships/image" Target="../media/image381.jpg"/><Relationship Id="rId4" Type="http://schemas.openxmlformats.org/officeDocument/2006/relationships/image" Target="../media/image376.jpg"/></Relationships>
</file>

<file path=ppt/slides/_rels/slide2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2.xml"/><Relationship Id="rId3" Type="http://schemas.openxmlformats.org/officeDocument/2006/relationships/image" Target="../media/image370.jpg"/><Relationship Id="rId4" Type="http://schemas.openxmlformats.org/officeDocument/2006/relationships/image" Target="../media/image383.jpg"/></Relationships>
</file>

<file path=ppt/slides/_rels/slide2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3.xml"/><Relationship Id="rId3" Type="http://schemas.openxmlformats.org/officeDocument/2006/relationships/image" Target="../media/image380.jpg"/><Relationship Id="rId4" Type="http://schemas.openxmlformats.org/officeDocument/2006/relationships/image" Target="../media/image394.jpg"/></Relationships>
</file>

<file path=ppt/slides/_rels/slide2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4.xml"/><Relationship Id="rId3" Type="http://schemas.openxmlformats.org/officeDocument/2006/relationships/image" Target="../media/image389.jpg"/><Relationship Id="rId4" Type="http://schemas.openxmlformats.org/officeDocument/2006/relationships/image" Target="../media/image377.jpg"/></Relationships>
</file>

<file path=ppt/slides/_rels/slide2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5.xml"/><Relationship Id="rId3" Type="http://schemas.openxmlformats.org/officeDocument/2006/relationships/image" Target="../media/image382.jpg"/><Relationship Id="rId4" Type="http://schemas.openxmlformats.org/officeDocument/2006/relationships/image" Target="../media/image386.jpg"/></Relationships>
</file>

<file path=ppt/slides/_rels/slide2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6.xml"/><Relationship Id="rId3" Type="http://schemas.openxmlformats.org/officeDocument/2006/relationships/image" Target="../media/image392.jpg"/><Relationship Id="rId4" Type="http://schemas.openxmlformats.org/officeDocument/2006/relationships/image" Target="../media/image384.jpg"/></Relationships>
</file>

<file path=ppt/slides/_rels/slide2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7.xml"/><Relationship Id="rId3" Type="http://schemas.openxmlformats.org/officeDocument/2006/relationships/image" Target="../media/image390.jpg"/><Relationship Id="rId4" Type="http://schemas.openxmlformats.org/officeDocument/2006/relationships/image" Target="../media/image387.jpg"/></Relationships>
</file>

<file path=ppt/slides/_rels/slide20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8.xml"/><Relationship Id="rId3" Type="http://schemas.openxmlformats.org/officeDocument/2006/relationships/image" Target="../media/image396.jpg"/><Relationship Id="rId4" Type="http://schemas.openxmlformats.org/officeDocument/2006/relationships/image" Target="../media/image388.jpg"/></Relationships>
</file>

<file path=ppt/slides/_rels/slide20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9.xml"/><Relationship Id="rId3" Type="http://schemas.openxmlformats.org/officeDocument/2006/relationships/image" Target="../media/image410.jpg"/><Relationship Id="rId4" Type="http://schemas.openxmlformats.org/officeDocument/2006/relationships/image" Target="../media/image39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9.jpg"/></Relationships>
</file>

<file path=ppt/slides/_rels/slide2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0.xml"/><Relationship Id="rId3" Type="http://schemas.openxmlformats.org/officeDocument/2006/relationships/image" Target="../media/image400.jpg"/><Relationship Id="rId4" Type="http://schemas.openxmlformats.org/officeDocument/2006/relationships/image" Target="../media/image393.jpg"/></Relationships>
</file>

<file path=ppt/slides/_rels/slide2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1.xml"/></Relationships>
</file>

<file path=ppt/slides/_rels/slide2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2.xml"/><Relationship Id="rId3" Type="http://schemas.openxmlformats.org/officeDocument/2006/relationships/image" Target="../media/image398.jpg"/><Relationship Id="rId4" Type="http://schemas.openxmlformats.org/officeDocument/2006/relationships/image" Target="../media/image404.jpg"/></Relationships>
</file>

<file path=ppt/slides/_rels/slide2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3.xml"/><Relationship Id="rId3" Type="http://schemas.openxmlformats.org/officeDocument/2006/relationships/image" Target="../media/image391.jpg"/><Relationship Id="rId4" Type="http://schemas.openxmlformats.org/officeDocument/2006/relationships/image" Target="../media/image406.jpg"/></Relationships>
</file>

<file path=ppt/slides/_rels/slide2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4.xml"/><Relationship Id="rId3" Type="http://schemas.openxmlformats.org/officeDocument/2006/relationships/image" Target="../media/image405.jpg"/><Relationship Id="rId4" Type="http://schemas.openxmlformats.org/officeDocument/2006/relationships/image" Target="../media/image416.jpg"/></Relationships>
</file>

<file path=ppt/slides/_rels/slide2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5.xml"/><Relationship Id="rId3" Type="http://schemas.openxmlformats.org/officeDocument/2006/relationships/image" Target="../media/image395.jpg"/><Relationship Id="rId4" Type="http://schemas.openxmlformats.org/officeDocument/2006/relationships/image" Target="../media/image399.jpg"/></Relationships>
</file>

<file path=ppt/slides/_rels/slide2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6.xml"/><Relationship Id="rId3" Type="http://schemas.openxmlformats.org/officeDocument/2006/relationships/image" Target="../media/image402.jpg"/><Relationship Id="rId4" Type="http://schemas.openxmlformats.org/officeDocument/2006/relationships/image" Target="../media/image411.jpg"/></Relationships>
</file>

<file path=ppt/slides/_rels/slide2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7.xml"/><Relationship Id="rId3" Type="http://schemas.openxmlformats.org/officeDocument/2006/relationships/image" Target="../media/image431.jpg"/><Relationship Id="rId4" Type="http://schemas.openxmlformats.org/officeDocument/2006/relationships/image" Target="../media/image419.jpg"/></Relationships>
</file>

<file path=ppt/slides/_rels/slide2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8.xml"/><Relationship Id="rId3" Type="http://schemas.openxmlformats.org/officeDocument/2006/relationships/image" Target="../media/image401.jpg"/><Relationship Id="rId4" Type="http://schemas.openxmlformats.org/officeDocument/2006/relationships/image" Target="../media/image415.jpg"/></Relationships>
</file>

<file path=ppt/slides/_rels/slide2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9.xml"/><Relationship Id="rId3" Type="http://schemas.openxmlformats.org/officeDocument/2006/relationships/image" Target="../media/image408.jpg"/><Relationship Id="rId4" Type="http://schemas.openxmlformats.org/officeDocument/2006/relationships/image" Target="../media/image40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6.jpg"/><Relationship Id="rId4" Type="http://schemas.openxmlformats.org/officeDocument/2006/relationships/image" Target="../media/image40.jpg"/></Relationships>
</file>

<file path=ppt/slides/_rels/slide2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0.xml"/><Relationship Id="rId3" Type="http://schemas.openxmlformats.org/officeDocument/2006/relationships/image" Target="../media/image432.jpg"/><Relationship Id="rId4" Type="http://schemas.openxmlformats.org/officeDocument/2006/relationships/image" Target="../media/image412.jpg"/></Relationships>
</file>

<file path=ppt/slides/_rels/slide2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1.xml"/><Relationship Id="rId3" Type="http://schemas.openxmlformats.org/officeDocument/2006/relationships/image" Target="../media/image413.jpg"/><Relationship Id="rId4" Type="http://schemas.openxmlformats.org/officeDocument/2006/relationships/image" Target="../media/image407.jpg"/></Relationships>
</file>

<file path=ppt/slides/_rels/slide2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2.xml"/></Relationships>
</file>

<file path=ppt/slides/_rels/slide2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3.xml"/><Relationship Id="rId3" Type="http://schemas.openxmlformats.org/officeDocument/2006/relationships/image" Target="../media/image423.jpg"/><Relationship Id="rId4" Type="http://schemas.openxmlformats.org/officeDocument/2006/relationships/image" Target="../media/image414.jpg"/></Relationships>
</file>

<file path=ppt/slides/_rels/slide2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4.xml"/><Relationship Id="rId3" Type="http://schemas.openxmlformats.org/officeDocument/2006/relationships/image" Target="../media/image437.jpg"/><Relationship Id="rId4" Type="http://schemas.openxmlformats.org/officeDocument/2006/relationships/image" Target="../media/image420.jpg"/></Relationships>
</file>

<file path=ppt/slides/_rels/slide2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5.xml"/><Relationship Id="rId3" Type="http://schemas.openxmlformats.org/officeDocument/2006/relationships/image" Target="../media/image422.jpg"/><Relationship Id="rId4" Type="http://schemas.openxmlformats.org/officeDocument/2006/relationships/image" Target="../media/image427.jpg"/></Relationships>
</file>

<file path=ppt/slides/_rels/slide2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6.xml"/><Relationship Id="rId3" Type="http://schemas.openxmlformats.org/officeDocument/2006/relationships/image" Target="../media/image418.jpg"/><Relationship Id="rId4" Type="http://schemas.openxmlformats.org/officeDocument/2006/relationships/image" Target="../media/image428.jpg"/></Relationships>
</file>

<file path=ppt/slides/_rels/slide2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7.xml"/><Relationship Id="rId3" Type="http://schemas.openxmlformats.org/officeDocument/2006/relationships/image" Target="../media/image429.jpg"/><Relationship Id="rId4" Type="http://schemas.openxmlformats.org/officeDocument/2006/relationships/image" Target="../media/image417.jpg"/></Relationships>
</file>

<file path=ppt/slides/_rels/slide2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8.xml"/><Relationship Id="rId3" Type="http://schemas.openxmlformats.org/officeDocument/2006/relationships/image" Target="../media/image421.jpg"/><Relationship Id="rId4" Type="http://schemas.openxmlformats.org/officeDocument/2006/relationships/image" Target="../media/image441.jpg"/></Relationships>
</file>

<file path=ppt/slides/_rels/slide2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9.xml"/><Relationship Id="rId3" Type="http://schemas.openxmlformats.org/officeDocument/2006/relationships/image" Target="../media/image424.jpg"/><Relationship Id="rId4" Type="http://schemas.openxmlformats.org/officeDocument/2006/relationships/image" Target="../media/image426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1.jpg"/><Relationship Id="rId4" Type="http://schemas.openxmlformats.org/officeDocument/2006/relationships/image" Target="../media/image43.jpg"/></Relationships>
</file>

<file path=ppt/slides/_rels/slide2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0.xml"/><Relationship Id="rId3" Type="http://schemas.openxmlformats.org/officeDocument/2006/relationships/image" Target="../media/image425.jpg"/><Relationship Id="rId4" Type="http://schemas.openxmlformats.org/officeDocument/2006/relationships/image" Target="../media/image435.jpg"/></Relationships>
</file>

<file path=ppt/slides/_rels/slide2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1.xml"/><Relationship Id="rId3" Type="http://schemas.openxmlformats.org/officeDocument/2006/relationships/image" Target="../media/image446.jpg"/><Relationship Id="rId4" Type="http://schemas.openxmlformats.org/officeDocument/2006/relationships/image" Target="../media/image433.jpg"/></Relationships>
</file>

<file path=ppt/slides/_rels/slide2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2.xml"/></Relationships>
</file>

<file path=ppt/slides/_rels/slide2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3.xml"/><Relationship Id="rId3" Type="http://schemas.openxmlformats.org/officeDocument/2006/relationships/image" Target="../media/image434.jpg"/><Relationship Id="rId4" Type="http://schemas.openxmlformats.org/officeDocument/2006/relationships/image" Target="../media/image430.jpg"/></Relationships>
</file>

<file path=ppt/slides/_rels/slide2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4.xml"/><Relationship Id="rId3" Type="http://schemas.openxmlformats.org/officeDocument/2006/relationships/image" Target="../media/image453.jpg"/><Relationship Id="rId4" Type="http://schemas.openxmlformats.org/officeDocument/2006/relationships/image" Target="../media/image442.jpg"/></Relationships>
</file>

<file path=ppt/slides/_rels/slide2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5.xml"/><Relationship Id="rId3" Type="http://schemas.openxmlformats.org/officeDocument/2006/relationships/image" Target="../media/image439.jpg"/><Relationship Id="rId4" Type="http://schemas.openxmlformats.org/officeDocument/2006/relationships/image" Target="../media/image440.jpg"/></Relationships>
</file>

<file path=ppt/slides/_rels/slide2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6.xml"/><Relationship Id="rId3" Type="http://schemas.openxmlformats.org/officeDocument/2006/relationships/image" Target="../media/image445.jpg"/><Relationship Id="rId4" Type="http://schemas.openxmlformats.org/officeDocument/2006/relationships/image" Target="../media/image438.jpg"/></Relationships>
</file>

<file path=ppt/slides/_rels/slide2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7.xml"/><Relationship Id="rId3" Type="http://schemas.openxmlformats.org/officeDocument/2006/relationships/image" Target="../media/image443.jpg"/><Relationship Id="rId4" Type="http://schemas.openxmlformats.org/officeDocument/2006/relationships/image" Target="../media/image460.jpg"/></Relationships>
</file>

<file path=ppt/slides/_rels/slide2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8.xml"/><Relationship Id="rId3" Type="http://schemas.openxmlformats.org/officeDocument/2006/relationships/image" Target="../media/image444.jpg"/><Relationship Id="rId4" Type="http://schemas.openxmlformats.org/officeDocument/2006/relationships/image" Target="../media/image449.jpg"/></Relationships>
</file>

<file path=ppt/slides/_rels/slide2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9.xml"/><Relationship Id="rId3" Type="http://schemas.openxmlformats.org/officeDocument/2006/relationships/image" Target="../media/image448.jpg"/><Relationship Id="rId4" Type="http://schemas.openxmlformats.org/officeDocument/2006/relationships/image" Target="../media/image43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2.jpg"/><Relationship Id="rId4" Type="http://schemas.openxmlformats.org/officeDocument/2006/relationships/image" Target="../media/image44.jpg"/></Relationships>
</file>

<file path=ppt/slides/_rels/slide2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0.xml"/><Relationship Id="rId3" Type="http://schemas.openxmlformats.org/officeDocument/2006/relationships/image" Target="../media/image447.jpg"/><Relationship Id="rId4" Type="http://schemas.openxmlformats.org/officeDocument/2006/relationships/image" Target="../media/image455.jpg"/></Relationships>
</file>

<file path=ppt/slides/_rels/slide2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1.xml"/><Relationship Id="rId3" Type="http://schemas.openxmlformats.org/officeDocument/2006/relationships/image" Target="../media/image474.jpg"/><Relationship Id="rId4" Type="http://schemas.openxmlformats.org/officeDocument/2006/relationships/image" Target="../media/image451.jpg"/></Relationships>
</file>

<file path=ppt/slides/_rels/slide2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2.xml"/><Relationship Id="rId3" Type="http://schemas.openxmlformats.org/officeDocument/2006/relationships/image" Target="../media/image454.jpg"/><Relationship Id="rId4" Type="http://schemas.openxmlformats.org/officeDocument/2006/relationships/image" Target="../media/image450.jpg"/></Relationships>
</file>

<file path=ppt/slides/_rels/slide2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3.xml"/></Relationships>
</file>

<file path=ppt/slides/_rels/slide2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4.xml"/><Relationship Id="rId3" Type="http://schemas.openxmlformats.org/officeDocument/2006/relationships/image" Target="../media/image452.jpg"/><Relationship Id="rId4" Type="http://schemas.openxmlformats.org/officeDocument/2006/relationships/image" Target="../media/image470.jpg"/></Relationships>
</file>

<file path=ppt/slides/_rels/slide2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5.xml"/><Relationship Id="rId3" Type="http://schemas.openxmlformats.org/officeDocument/2006/relationships/image" Target="../media/image458.jpg"/><Relationship Id="rId4" Type="http://schemas.openxmlformats.org/officeDocument/2006/relationships/image" Target="../media/image457.jpg"/></Relationships>
</file>

<file path=ppt/slides/_rels/slide2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6.xml"/><Relationship Id="rId3" Type="http://schemas.openxmlformats.org/officeDocument/2006/relationships/image" Target="../media/image456.jpg"/><Relationship Id="rId4" Type="http://schemas.openxmlformats.org/officeDocument/2006/relationships/image" Target="../media/image478.jpg"/></Relationships>
</file>

<file path=ppt/slides/_rels/slide2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7.xml"/><Relationship Id="rId3" Type="http://schemas.openxmlformats.org/officeDocument/2006/relationships/image" Target="../media/image468.jpg"/><Relationship Id="rId4" Type="http://schemas.openxmlformats.org/officeDocument/2006/relationships/image" Target="../media/image464.jpg"/></Relationships>
</file>

<file path=ppt/slides/_rels/slide2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8.xml"/><Relationship Id="rId3" Type="http://schemas.openxmlformats.org/officeDocument/2006/relationships/image" Target="../media/image459.jpg"/><Relationship Id="rId4" Type="http://schemas.openxmlformats.org/officeDocument/2006/relationships/image" Target="../media/image467.jpg"/></Relationships>
</file>

<file path=ppt/slides/_rels/slide2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9.xml"/><Relationship Id="rId3" Type="http://schemas.openxmlformats.org/officeDocument/2006/relationships/image" Target="../media/image465.jpg"/><Relationship Id="rId4" Type="http://schemas.openxmlformats.org/officeDocument/2006/relationships/image" Target="../media/image46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5.jpg"/><Relationship Id="rId4" Type="http://schemas.openxmlformats.org/officeDocument/2006/relationships/image" Target="../media/image51.jpg"/></Relationships>
</file>

<file path=ppt/slides/_rels/slide2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0.xml"/><Relationship Id="rId3" Type="http://schemas.openxmlformats.org/officeDocument/2006/relationships/image" Target="../media/image475.jpg"/><Relationship Id="rId4" Type="http://schemas.openxmlformats.org/officeDocument/2006/relationships/image" Target="../media/image488.jpg"/></Relationships>
</file>

<file path=ppt/slides/_rels/slide2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1.xml"/><Relationship Id="rId3" Type="http://schemas.openxmlformats.org/officeDocument/2006/relationships/image" Target="../media/image461.jpg"/><Relationship Id="rId4" Type="http://schemas.openxmlformats.org/officeDocument/2006/relationships/image" Target="../media/image472.jpg"/></Relationships>
</file>

<file path=ppt/slides/_rels/slide2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2.xml"/><Relationship Id="rId3" Type="http://schemas.openxmlformats.org/officeDocument/2006/relationships/image" Target="../media/image471.jpg"/><Relationship Id="rId4" Type="http://schemas.openxmlformats.org/officeDocument/2006/relationships/image" Target="../media/image463.jpg"/></Relationships>
</file>

<file path=ppt/slides/_rels/slide2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3.xml"/></Relationships>
</file>

<file path=ppt/slides/_rels/slide2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4.xml"/><Relationship Id="rId3" Type="http://schemas.openxmlformats.org/officeDocument/2006/relationships/image" Target="../media/image473.jpg"/><Relationship Id="rId4" Type="http://schemas.openxmlformats.org/officeDocument/2006/relationships/image" Target="../media/image466.jpg"/></Relationships>
</file>

<file path=ppt/slides/_rels/slide2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5.xml"/><Relationship Id="rId3" Type="http://schemas.openxmlformats.org/officeDocument/2006/relationships/image" Target="../media/image469.jpg"/><Relationship Id="rId4" Type="http://schemas.openxmlformats.org/officeDocument/2006/relationships/image" Target="../media/image476.jpg"/></Relationships>
</file>

<file path=ppt/slides/_rels/slide2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6.xml"/><Relationship Id="rId3" Type="http://schemas.openxmlformats.org/officeDocument/2006/relationships/image" Target="../media/image491.jpg"/><Relationship Id="rId4" Type="http://schemas.openxmlformats.org/officeDocument/2006/relationships/image" Target="../media/image486.jpg"/></Relationships>
</file>

<file path=ppt/slides/_rels/slide2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7.xml"/><Relationship Id="rId3" Type="http://schemas.openxmlformats.org/officeDocument/2006/relationships/image" Target="../media/image485.jpg"/><Relationship Id="rId4" Type="http://schemas.openxmlformats.org/officeDocument/2006/relationships/image" Target="../media/image477.jpg"/></Relationships>
</file>

<file path=ppt/slides/_rels/slide2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8.xml"/><Relationship Id="rId3" Type="http://schemas.openxmlformats.org/officeDocument/2006/relationships/image" Target="../media/image479.jpg"/><Relationship Id="rId4" Type="http://schemas.openxmlformats.org/officeDocument/2006/relationships/image" Target="../media/image480.jpg"/></Relationships>
</file>

<file path=ppt/slides/_rels/slide2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9.xml"/><Relationship Id="rId3" Type="http://schemas.openxmlformats.org/officeDocument/2006/relationships/image" Target="../media/image482.jpg"/><Relationship Id="rId4" Type="http://schemas.openxmlformats.org/officeDocument/2006/relationships/image" Target="../media/image481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2.jpg"/><Relationship Id="rId4" Type="http://schemas.openxmlformats.org/officeDocument/2006/relationships/image" Target="../media/image47.jpg"/></Relationships>
</file>

<file path=ppt/slides/_rels/slide2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0.xml"/><Relationship Id="rId3" Type="http://schemas.openxmlformats.org/officeDocument/2006/relationships/image" Target="../media/image483.jpg"/><Relationship Id="rId4" Type="http://schemas.openxmlformats.org/officeDocument/2006/relationships/image" Target="../media/image489.jpg"/></Relationships>
</file>

<file path=ppt/slides/_rels/slide2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1.xml"/><Relationship Id="rId3" Type="http://schemas.openxmlformats.org/officeDocument/2006/relationships/image" Target="../media/image487.jpg"/><Relationship Id="rId4" Type="http://schemas.openxmlformats.org/officeDocument/2006/relationships/image" Target="../media/image492.jpg"/></Relationships>
</file>

<file path=ppt/slides/_rels/slide2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2.xml"/></Relationships>
</file>

<file path=ppt/slides/_rels/slide2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3.xml"/><Relationship Id="rId3" Type="http://schemas.openxmlformats.org/officeDocument/2006/relationships/image" Target="../media/image493.jpg"/><Relationship Id="rId4" Type="http://schemas.openxmlformats.org/officeDocument/2006/relationships/image" Target="../media/image505.jpg"/></Relationships>
</file>

<file path=ppt/slides/_rels/slide2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4.xml"/><Relationship Id="rId3" Type="http://schemas.openxmlformats.org/officeDocument/2006/relationships/image" Target="../media/image484.jpg"/><Relationship Id="rId4" Type="http://schemas.openxmlformats.org/officeDocument/2006/relationships/image" Target="../media/image494.jpg"/></Relationships>
</file>

<file path=ppt/slides/_rels/slide2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5.xml"/><Relationship Id="rId3" Type="http://schemas.openxmlformats.org/officeDocument/2006/relationships/image" Target="../media/image490.jpg"/><Relationship Id="rId4" Type="http://schemas.openxmlformats.org/officeDocument/2006/relationships/image" Target="../media/image506.jpg"/></Relationships>
</file>

<file path=ppt/slides/_rels/slide2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6.xml"/><Relationship Id="rId3" Type="http://schemas.openxmlformats.org/officeDocument/2006/relationships/image" Target="../media/image499.jpg"/><Relationship Id="rId4" Type="http://schemas.openxmlformats.org/officeDocument/2006/relationships/image" Target="../media/image501.jpg"/></Relationships>
</file>

<file path=ppt/slides/_rels/slide2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7.xml"/><Relationship Id="rId3" Type="http://schemas.openxmlformats.org/officeDocument/2006/relationships/image" Target="../media/image498.jpg"/><Relationship Id="rId4" Type="http://schemas.openxmlformats.org/officeDocument/2006/relationships/image" Target="../media/image495.jpg"/></Relationships>
</file>

<file path=ppt/slides/_rels/slide2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8.xml"/></Relationships>
</file>

<file path=ppt/slides/_rels/slide2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9.xml"/><Relationship Id="rId3" Type="http://schemas.openxmlformats.org/officeDocument/2006/relationships/image" Target="../media/image502.jpg"/><Relationship Id="rId4" Type="http://schemas.openxmlformats.org/officeDocument/2006/relationships/image" Target="../media/image497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6.jpg"/><Relationship Id="rId4" Type="http://schemas.openxmlformats.org/officeDocument/2006/relationships/image" Target="../media/image49.jpg"/></Relationships>
</file>

<file path=ppt/slides/_rels/slide2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0.xml"/><Relationship Id="rId3" Type="http://schemas.openxmlformats.org/officeDocument/2006/relationships/image" Target="../media/image496.jpg"/><Relationship Id="rId4" Type="http://schemas.openxmlformats.org/officeDocument/2006/relationships/image" Target="../media/image500.jpg"/></Relationships>
</file>

<file path=ppt/slides/_rels/slide2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1.xml"/><Relationship Id="rId3" Type="http://schemas.openxmlformats.org/officeDocument/2006/relationships/image" Target="../media/image512.jpg"/><Relationship Id="rId4" Type="http://schemas.openxmlformats.org/officeDocument/2006/relationships/image" Target="../media/image503.jpg"/></Relationships>
</file>

<file path=ppt/slides/_rels/slide2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2.xml"/><Relationship Id="rId3" Type="http://schemas.openxmlformats.org/officeDocument/2006/relationships/image" Target="../media/image508.jpg"/><Relationship Id="rId4" Type="http://schemas.openxmlformats.org/officeDocument/2006/relationships/image" Target="../media/image510.jpg"/></Relationships>
</file>

<file path=ppt/slides/_rels/slide2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3.xml"/><Relationship Id="rId3" Type="http://schemas.openxmlformats.org/officeDocument/2006/relationships/image" Target="../media/image511.jpg"/><Relationship Id="rId4" Type="http://schemas.openxmlformats.org/officeDocument/2006/relationships/image" Target="../media/image507.jpg"/></Relationships>
</file>

<file path=ppt/slides/_rels/slide2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4.xml"/><Relationship Id="rId3" Type="http://schemas.openxmlformats.org/officeDocument/2006/relationships/image" Target="../media/image504.jpg"/><Relationship Id="rId4" Type="http://schemas.openxmlformats.org/officeDocument/2006/relationships/image" Target="../media/image521.jpg"/></Relationships>
</file>

<file path=ppt/slides/_rels/slide2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5.xml"/></Relationships>
</file>

<file path=ppt/slides/_rels/slide2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6.xml"/><Relationship Id="rId3" Type="http://schemas.openxmlformats.org/officeDocument/2006/relationships/image" Target="../media/image517.jpg"/><Relationship Id="rId4" Type="http://schemas.openxmlformats.org/officeDocument/2006/relationships/image" Target="../media/image523.jpg"/></Relationships>
</file>

<file path=ppt/slides/_rels/slide2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7.xml"/><Relationship Id="rId3" Type="http://schemas.openxmlformats.org/officeDocument/2006/relationships/image" Target="../media/image522.jpg"/><Relationship Id="rId4" Type="http://schemas.openxmlformats.org/officeDocument/2006/relationships/image" Target="../media/image514.jpg"/></Relationships>
</file>

<file path=ppt/slides/_rels/slide2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8.xml"/><Relationship Id="rId3" Type="http://schemas.openxmlformats.org/officeDocument/2006/relationships/image" Target="../media/image509.jpg"/><Relationship Id="rId4" Type="http://schemas.openxmlformats.org/officeDocument/2006/relationships/image" Target="../media/image519.jpg"/></Relationships>
</file>

<file path=ppt/slides/_rels/slide2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9.xml"/><Relationship Id="rId3" Type="http://schemas.openxmlformats.org/officeDocument/2006/relationships/image" Target="../media/image515.jpg"/><Relationship Id="rId4" Type="http://schemas.openxmlformats.org/officeDocument/2006/relationships/image" Target="../media/image518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8.jpg"/><Relationship Id="rId4" Type="http://schemas.openxmlformats.org/officeDocument/2006/relationships/image" Target="../media/image50.jpg"/></Relationships>
</file>

<file path=ppt/slides/_rels/slide2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0.xml"/><Relationship Id="rId3" Type="http://schemas.openxmlformats.org/officeDocument/2006/relationships/image" Target="../media/image513.jpg"/><Relationship Id="rId4" Type="http://schemas.openxmlformats.org/officeDocument/2006/relationships/image" Target="../media/image535.jpg"/></Relationships>
</file>

<file path=ppt/slides/_rels/slide2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1.xml"/><Relationship Id="rId3" Type="http://schemas.openxmlformats.org/officeDocument/2006/relationships/image" Target="../media/image528.jpg"/><Relationship Id="rId4" Type="http://schemas.openxmlformats.org/officeDocument/2006/relationships/image" Target="../media/image520.jpg"/></Relationships>
</file>

<file path=ppt/slides/_rels/slide2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2.xml"/><Relationship Id="rId3" Type="http://schemas.openxmlformats.org/officeDocument/2006/relationships/image" Target="../media/image525.jpg"/><Relationship Id="rId4" Type="http://schemas.openxmlformats.org/officeDocument/2006/relationships/image" Target="../media/image526.jpg"/></Relationships>
</file>

<file path=ppt/slides/_rels/slide2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3.xml"/><Relationship Id="rId3" Type="http://schemas.openxmlformats.org/officeDocument/2006/relationships/image" Target="../media/image516.jpg"/><Relationship Id="rId4" Type="http://schemas.openxmlformats.org/officeDocument/2006/relationships/image" Target="../media/image524.jpg"/></Relationships>
</file>

<file path=ppt/slides/_rels/slide2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4.xml"/><Relationship Id="rId3" Type="http://schemas.openxmlformats.org/officeDocument/2006/relationships/image" Target="../media/image527.jpg"/><Relationship Id="rId4" Type="http://schemas.openxmlformats.org/officeDocument/2006/relationships/image" Target="../media/image529.jpg"/></Relationships>
</file>

<file path=ppt/slides/_rels/slide2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5.xml"/><Relationship Id="rId3" Type="http://schemas.openxmlformats.org/officeDocument/2006/relationships/image" Target="../media/image534.jpg"/><Relationship Id="rId4" Type="http://schemas.openxmlformats.org/officeDocument/2006/relationships/image" Target="../media/image536.jpg"/></Relationships>
</file>

<file path=ppt/slides/_rels/slide2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6.xml"/><Relationship Id="rId3" Type="http://schemas.openxmlformats.org/officeDocument/2006/relationships/image" Target="../media/image531.jpg"/><Relationship Id="rId4" Type="http://schemas.openxmlformats.org/officeDocument/2006/relationships/image" Target="../media/image562.jpg"/></Relationships>
</file>

<file path=ppt/slides/_rels/slide2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7.xml"/></Relationships>
</file>

<file path=ppt/slides/_rels/slide2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8.xml"/><Relationship Id="rId3" Type="http://schemas.openxmlformats.org/officeDocument/2006/relationships/image" Target="../media/image530.jpg"/><Relationship Id="rId4" Type="http://schemas.openxmlformats.org/officeDocument/2006/relationships/image" Target="../media/image538.jpg"/></Relationships>
</file>

<file path=ppt/slides/_rels/slide2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9.xml"/><Relationship Id="rId3" Type="http://schemas.openxmlformats.org/officeDocument/2006/relationships/image" Target="../media/image560.jpg"/><Relationship Id="rId4" Type="http://schemas.openxmlformats.org/officeDocument/2006/relationships/image" Target="../media/image537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3.jpg"/><Relationship Id="rId4" Type="http://schemas.openxmlformats.org/officeDocument/2006/relationships/image" Target="../media/image58.jpg"/></Relationships>
</file>

<file path=ppt/slides/_rels/slide2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0.xml"/><Relationship Id="rId3" Type="http://schemas.openxmlformats.org/officeDocument/2006/relationships/image" Target="../media/image555.jpg"/><Relationship Id="rId4" Type="http://schemas.openxmlformats.org/officeDocument/2006/relationships/image" Target="../media/image539.jpg"/></Relationships>
</file>

<file path=ppt/slides/_rels/slide2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1.xml"/><Relationship Id="rId3" Type="http://schemas.openxmlformats.org/officeDocument/2006/relationships/image" Target="../media/image543.jpg"/><Relationship Id="rId4" Type="http://schemas.openxmlformats.org/officeDocument/2006/relationships/image" Target="../media/image532.jpg"/></Relationships>
</file>

<file path=ppt/slides/_rels/slide2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2.xml"/><Relationship Id="rId3" Type="http://schemas.openxmlformats.org/officeDocument/2006/relationships/image" Target="../media/image552.jpg"/><Relationship Id="rId4" Type="http://schemas.openxmlformats.org/officeDocument/2006/relationships/image" Target="../media/image545.jpg"/></Relationships>
</file>

<file path=ppt/slides/_rels/slide2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3.xml"/><Relationship Id="rId3" Type="http://schemas.openxmlformats.org/officeDocument/2006/relationships/image" Target="../media/image533.jpg"/><Relationship Id="rId4" Type="http://schemas.openxmlformats.org/officeDocument/2006/relationships/image" Target="../media/image553.jpg"/></Relationships>
</file>

<file path=ppt/slides/_rels/slide2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4.xml"/><Relationship Id="rId3" Type="http://schemas.openxmlformats.org/officeDocument/2006/relationships/image" Target="../media/image541.jpg"/><Relationship Id="rId4" Type="http://schemas.openxmlformats.org/officeDocument/2006/relationships/image" Target="../media/image540.jpg"/></Relationships>
</file>

<file path=ppt/slides/_rels/slide2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5.xml"/></Relationships>
</file>

<file path=ppt/slides/_rels/slide2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6.xml"/><Relationship Id="rId3" Type="http://schemas.openxmlformats.org/officeDocument/2006/relationships/image" Target="../media/image546.jpg"/><Relationship Id="rId4" Type="http://schemas.openxmlformats.org/officeDocument/2006/relationships/image" Target="../media/image544.jpg"/></Relationships>
</file>

<file path=ppt/slides/_rels/slide2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7.xml"/><Relationship Id="rId3" Type="http://schemas.openxmlformats.org/officeDocument/2006/relationships/image" Target="../media/image550.jpg"/><Relationship Id="rId4" Type="http://schemas.openxmlformats.org/officeDocument/2006/relationships/image" Target="../media/image554.jpg"/></Relationships>
</file>

<file path=ppt/slides/_rels/slide2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8.xml"/><Relationship Id="rId3" Type="http://schemas.openxmlformats.org/officeDocument/2006/relationships/image" Target="../media/image547.jpg"/><Relationship Id="rId4" Type="http://schemas.openxmlformats.org/officeDocument/2006/relationships/image" Target="../media/image575.jpg"/></Relationships>
</file>

<file path=ppt/slides/_rels/slide2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9.xml"/><Relationship Id="rId3" Type="http://schemas.openxmlformats.org/officeDocument/2006/relationships/image" Target="../media/image561.jpg"/><Relationship Id="rId4" Type="http://schemas.openxmlformats.org/officeDocument/2006/relationships/image" Target="../media/image54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3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4.jpg"/><Relationship Id="rId4" Type="http://schemas.openxmlformats.org/officeDocument/2006/relationships/image" Target="../media/image55.jpg"/></Relationships>
</file>

<file path=ppt/slides/_rels/slide3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0.xml"/><Relationship Id="rId3" Type="http://schemas.openxmlformats.org/officeDocument/2006/relationships/image" Target="../media/image542.jpg"/><Relationship Id="rId4" Type="http://schemas.openxmlformats.org/officeDocument/2006/relationships/image" Target="../media/image556.jpg"/></Relationships>
</file>

<file path=ppt/slides/_rels/slide3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1.xml"/><Relationship Id="rId3" Type="http://schemas.openxmlformats.org/officeDocument/2006/relationships/image" Target="../media/image549.jpg"/><Relationship Id="rId4" Type="http://schemas.openxmlformats.org/officeDocument/2006/relationships/image" Target="../media/image559.jpg"/></Relationships>
</file>

<file path=ppt/slides/_rels/slide3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2.xml"/><Relationship Id="rId3" Type="http://schemas.openxmlformats.org/officeDocument/2006/relationships/image" Target="../media/image558.jpg"/><Relationship Id="rId4" Type="http://schemas.openxmlformats.org/officeDocument/2006/relationships/image" Target="../media/image572.jpg"/></Relationships>
</file>

<file path=ppt/slides/_rels/slide3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3.xml"/><Relationship Id="rId3" Type="http://schemas.openxmlformats.org/officeDocument/2006/relationships/image" Target="../media/image557.jpg"/><Relationship Id="rId4" Type="http://schemas.openxmlformats.org/officeDocument/2006/relationships/image" Target="../media/image551.jpg"/></Relationships>
</file>

<file path=ppt/slides/_rels/slide3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4.xml"/></Relationships>
</file>

<file path=ppt/slides/_rels/slide3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5.xml"/><Relationship Id="rId3" Type="http://schemas.openxmlformats.org/officeDocument/2006/relationships/image" Target="../media/image563.jpg"/><Relationship Id="rId4" Type="http://schemas.openxmlformats.org/officeDocument/2006/relationships/image" Target="../media/image565.jpg"/></Relationships>
</file>

<file path=ppt/slides/_rels/slide3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6.xml"/><Relationship Id="rId3" Type="http://schemas.openxmlformats.org/officeDocument/2006/relationships/image" Target="../media/image567.jpg"/><Relationship Id="rId4" Type="http://schemas.openxmlformats.org/officeDocument/2006/relationships/image" Target="../media/image570.jpg"/></Relationships>
</file>

<file path=ppt/slides/_rels/slide3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7.xml"/><Relationship Id="rId3" Type="http://schemas.openxmlformats.org/officeDocument/2006/relationships/image" Target="../media/image574.jpg"/><Relationship Id="rId4" Type="http://schemas.openxmlformats.org/officeDocument/2006/relationships/image" Target="../media/image564.jpg"/></Relationships>
</file>

<file path=ppt/slides/_rels/slide30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8.xml"/><Relationship Id="rId3" Type="http://schemas.openxmlformats.org/officeDocument/2006/relationships/image" Target="../media/image568.jpg"/><Relationship Id="rId4" Type="http://schemas.openxmlformats.org/officeDocument/2006/relationships/image" Target="../media/image573.jpg"/></Relationships>
</file>

<file path=ppt/slides/_rels/slide30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9.xml"/><Relationship Id="rId3" Type="http://schemas.openxmlformats.org/officeDocument/2006/relationships/image" Target="../media/image569.jpg"/><Relationship Id="rId4" Type="http://schemas.openxmlformats.org/officeDocument/2006/relationships/image" Target="../media/image566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6.jpg"/><Relationship Id="rId4" Type="http://schemas.openxmlformats.org/officeDocument/2006/relationships/image" Target="../media/image57.jpg"/></Relationships>
</file>

<file path=ppt/slides/_rels/slide3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0.xml"/><Relationship Id="rId3" Type="http://schemas.openxmlformats.org/officeDocument/2006/relationships/image" Target="../media/image576.jpg"/><Relationship Id="rId4" Type="http://schemas.openxmlformats.org/officeDocument/2006/relationships/image" Target="../media/image571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1.jpg"/><Relationship Id="rId4" Type="http://schemas.openxmlformats.org/officeDocument/2006/relationships/image" Target="../media/image62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9.jpg"/><Relationship Id="rId4" Type="http://schemas.openxmlformats.org/officeDocument/2006/relationships/image" Target="../media/image63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0.jpg"/><Relationship Id="rId4" Type="http://schemas.openxmlformats.org/officeDocument/2006/relationships/image" Target="../media/image68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64.jpg"/><Relationship Id="rId4" Type="http://schemas.openxmlformats.org/officeDocument/2006/relationships/image" Target="../media/image66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67.jpg"/><Relationship Id="rId4" Type="http://schemas.openxmlformats.org/officeDocument/2006/relationships/image" Target="../media/image65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71.jpg"/><Relationship Id="rId4" Type="http://schemas.openxmlformats.org/officeDocument/2006/relationships/image" Target="../media/image69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70.jpg"/><Relationship Id="rId4" Type="http://schemas.openxmlformats.org/officeDocument/2006/relationships/image" Target="../media/image72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76.jpg"/><Relationship Id="rId4" Type="http://schemas.openxmlformats.org/officeDocument/2006/relationships/image" Target="../media/image7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4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75.jpg"/><Relationship Id="rId4" Type="http://schemas.openxmlformats.org/officeDocument/2006/relationships/image" Target="../media/image78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74.jpg"/><Relationship Id="rId4" Type="http://schemas.openxmlformats.org/officeDocument/2006/relationships/image" Target="../media/image77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80.jpg"/><Relationship Id="rId4" Type="http://schemas.openxmlformats.org/officeDocument/2006/relationships/image" Target="../media/image81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79.jpg"/><Relationship Id="rId4" Type="http://schemas.openxmlformats.org/officeDocument/2006/relationships/image" Target="../media/image82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83.jpg"/><Relationship Id="rId4" Type="http://schemas.openxmlformats.org/officeDocument/2006/relationships/image" Target="../media/image89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87.jpg"/><Relationship Id="rId4" Type="http://schemas.openxmlformats.org/officeDocument/2006/relationships/image" Target="../media/image86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85.jpg"/><Relationship Id="rId4" Type="http://schemas.openxmlformats.org/officeDocument/2006/relationships/image" Target="../media/image84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88.jpg"/><Relationship Id="rId4" Type="http://schemas.openxmlformats.org/officeDocument/2006/relationships/image" Target="../media/image95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91.jpg"/><Relationship Id="rId4" Type="http://schemas.openxmlformats.org/officeDocument/2006/relationships/image" Target="../media/image9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93.jpg"/><Relationship Id="rId4" Type="http://schemas.openxmlformats.org/officeDocument/2006/relationships/image" Target="../media/image94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92.jpg"/><Relationship Id="rId4" Type="http://schemas.openxmlformats.org/officeDocument/2006/relationships/image" Target="../media/image98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97.jpg"/><Relationship Id="rId4" Type="http://schemas.openxmlformats.org/officeDocument/2006/relationships/image" Target="../media/image96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99.jpg"/><Relationship Id="rId4" Type="http://schemas.openxmlformats.org/officeDocument/2006/relationships/image" Target="../media/image102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00.jpg"/><Relationship Id="rId4" Type="http://schemas.openxmlformats.org/officeDocument/2006/relationships/image" Target="../media/image101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04.jpg"/><Relationship Id="rId4" Type="http://schemas.openxmlformats.org/officeDocument/2006/relationships/image" Target="../media/image110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03.jpg"/><Relationship Id="rId4" Type="http://schemas.openxmlformats.org/officeDocument/2006/relationships/image" Target="../media/image109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07.jpg"/><Relationship Id="rId4" Type="http://schemas.openxmlformats.org/officeDocument/2006/relationships/image" Target="../media/image106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08.jpg"/><Relationship Id="rId4" Type="http://schemas.openxmlformats.org/officeDocument/2006/relationships/image" Target="../media/image105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11.jpg"/><Relationship Id="rId4" Type="http://schemas.openxmlformats.org/officeDocument/2006/relationships/image" Target="../media/image1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3.jpg"/><Relationship Id="rId5" Type="http://schemas.openxmlformats.org/officeDocument/2006/relationships/image" Target="../media/image8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14.jpg"/><Relationship Id="rId4" Type="http://schemas.openxmlformats.org/officeDocument/2006/relationships/image" Target="../media/image113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21.jpg"/><Relationship Id="rId4" Type="http://schemas.openxmlformats.org/officeDocument/2006/relationships/image" Target="../media/image112.jp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19.jpg"/><Relationship Id="rId4" Type="http://schemas.openxmlformats.org/officeDocument/2006/relationships/image" Target="../media/image115.jp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17.jpg"/><Relationship Id="rId4" Type="http://schemas.openxmlformats.org/officeDocument/2006/relationships/image" Target="../media/image118.jp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123.jpg"/><Relationship Id="rId4" Type="http://schemas.openxmlformats.org/officeDocument/2006/relationships/image" Target="../media/image120.jp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122.jpg"/><Relationship Id="rId4" Type="http://schemas.openxmlformats.org/officeDocument/2006/relationships/image" Target="../media/image128.jp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127.jpg"/><Relationship Id="rId4" Type="http://schemas.openxmlformats.org/officeDocument/2006/relationships/image" Target="../media/image124.jp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126.jpg"/><Relationship Id="rId4" Type="http://schemas.openxmlformats.org/officeDocument/2006/relationships/image" Target="../media/image125.jp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136.jpg"/><Relationship Id="rId4" Type="http://schemas.openxmlformats.org/officeDocument/2006/relationships/image" Target="../media/image131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129.jpg"/><Relationship Id="rId4" Type="http://schemas.openxmlformats.org/officeDocument/2006/relationships/image" Target="../media/image13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132.jpg"/><Relationship Id="rId4" Type="http://schemas.openxmlformats.org/officeDocument/2006/relationships/image" Target="../media/image133.jp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135.jpg"/><Relationship Id="rId4" Type="http://schemas.openxmlformats.org/officeDocument/2006/relationships/image" Target="../media/image139.jp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134.jpg"/><Relationship Id="rId4" Type="http://schemas.openxmlformats.org/officeDocument/2006/relationships/image" Target="../media/image137.jp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140.jpg"/><Relationship Id="rId4" Type="http://schemas.openxmlformats.org/officeDocument/2006/relationships/image" Target="../media/image142.jp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138.jpg"/><Relationship Id="rId4" Type="http://schemas.openxmlformats.org/officeDocument/2006/relationships/image" Target="../media/image145.jp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146.jpg"/><Relationship Id="rId4" Type="http://schemas.openxmlformats.org/officeDocument/2006/relationships/image" Target="../media/image143.jp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150.jpg"/><Relationship Id="rId4" Type="http://schemas.openxmlformats.org/officeDocument/2006/relationships/image" Target="../media/image141.jp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147.jpg"/><Relationship Id="rId4" Type="http://schemas.openxmlformats.org/officeDocument/2006/relationships/image" Target="../media/image144.jp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149.jpg"/><Relationship Id="rId4" Type="http://schemas.openxmlformats.org/officeDocument/2006/relationships/image" Target="../media/image148.jp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154.jpg"/><Relationship Id="rId4" Type="http://schemas.openxmlformats.org/officeDocument/2006/relationships/image" Target="../media/image15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Relationship Id="rId4" Type="http://schemas.openxmlformats.org/officeDocument/2006/relationships/image" Target="../media/image15.jp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151.jpg"/><Relationship Id="rId4" Type="http://schemas.openxmlformats.org/officeDocument/2006/relationships/image" Target="../media/image156.jp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155.jpg"/><Relationship Id="rId4" Type="http://schemas.openxmlformats.org/officeDocument/2006/relationships/image" Target="../media/image152.jp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160.jpg"/><Relationship Id="rId4" Type="http://schemas.openxmlformats.org/officeDocument/2006/relationships/image" Target="../media/image158.jp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162.jpg"/><Relationship Id="rId4" Type="http://schemas.openxmlformats.org/officeDocument/2006/relationships/image" Target="../media/image159.jp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157.jpg"/><Relationship Id="rId4" Type="http://schemas.openxmlformats.org/officeDocument/2006/relationships/image" Target="../media/image163.jp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161.jpg"/><Relationship Id="rId4" Type="http://schemas.openxmlformats.org/officeDocument/2006/relationships/image" Target="../media/image170.jp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165.jpg"/><Relationship Id="rId4" Type="http://schemas.openxmlformats.org/officeDocument/2006/relationships/image" Target="../media/image164.jp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171.jpg"/><Relationship Id="rId4" Type="http://schemas.openxmlformats.org/officeDocument/2006/relationships/image" Target="../media/image167.jp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166.jpg"/><Relationship Id="rId4" Type="http://schemas.openxmlformats.org/officeDocument/2006/relationships/image" Target="../media/image174.jp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168.jpg"/><Relationship Id="rId4" Type="http://schemas.openxmlformats.org/officeDocument/2006/relationships/image" Target="../media/image17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Relationship Id="rId4" Type="http://schemas.openxmlformats.org/officeDocument/2006/relationships/image" Target="../media/image23.jpg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179.jpg"/><Relationship Id="rId4" Type="http://schemas.openxmlformats.org/officeDocument/2006/relationships/image" Target="../media/image172.jp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175.jpg"/><Relationship Id="rId4" Type="http://schemas.openxmlformats.org/officeDocument/2006/relationships/image" Target="../media/image173.jpg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169.jpg"/><Relationship Id="rId4" Type="http://schemas.openxmlformats.org/officeDocument/2006/relationships/image" Target="../media/image176.jpg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185.jpg"/><Relationship Id="rId4" Type="http://schemas.openxmlformats.org/officeDocument/2006/relationships/image" Target="../media/image177.jpg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180.jpg"/><Relationship Id="rId4" Type="http://schemas.openxmlformats.org/officeDocument/2006/relationships/image" Target="../media/image182.jpg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195.jpg"/><Relationship Id="rId4" Type="http://schemas.openxmlformats.org/officeDocument/2006/relationships/image" Target="../media/image191.jpg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186.jpg"/><Relationship Id="rId4" Type="http://schemas.openxmlformats.org/officeDocument/2006/relationships/image" Target="../media/image189.jpg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187.jpg"/><Relationship Id="rId4" Type="http://schemas.openxmlformats.org/officeDocument/2006/relationships/image" Target="../media/image184.jpg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181.jpg"/><Relationship Id="rId4" Type="http://schemas.openxmlformats.org/officeDocument/2006/relationships/image" Target="../media/image183.jpg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9.xml"/><Relationship Id="rId3" Type="http://schemas.openxmlformats.org/officeDocument/2006/relationships/image" Target="../media/image188.jpg"/><Relationship Id="rId4" Type="http://schemas.openxmlformats.org/officeDocument/2006/relationships/image" Target="../media/image20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2000100" y="1662750"/>
            <a:ext cx="5143800" cy="909000"/>
          </a:xfrm>
          <a:prstGeom prst="rect">
            <a:avLst/>
          </a:prstGeom>
          <a:solidFill>
            <a:srgbClr val="8E7CC3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16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  Vet Science ID</a:t>
            </a:r>
            <a:endParaRPr sz="4816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2962650" y="3490300"/>
            <a:ext cx="3218700" cy="461700"/>
          </a:xfrm>
          <a:prstGeom prst="rect">
            <a:avLst/>
          </a:prstGeom>
          <a:solidFill>
            <a:srgbClr val="8E7CC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By Brooke Outen  2024/2025</a:t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Eosinophils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0" name="Google Shape;130;p22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31" name="Google Shape;131;p22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32" name="Google Shape;1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4363" y="1929449"/>
            <a:ext cx="3246975" cy="21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8713" y="1657676"/>
            <a:ext cx="2694875" cy="27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1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IV Administration Set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36" name="Google Shape;936;p112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937" name="Google Shape;937;p112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938" name="Google Shape;938;p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792" y="1515013"/>
            <a:ext cx="3514725" cy="2990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9" name="Google Shape;939;p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0488" y="1843550"/>
            <a:ext cx="3514725" cy="233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1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Laparoscope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45" name="Google Shape;945;p113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946" name="Google Shape;946;p113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947" name="Google Shape;947;p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139" y="1768800"/>
            <a:ext cx="3470025" cy="248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8" name="Google Shape;948;p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6712" y="1932463"/>
            <a:ext cx="3602275" cy="215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1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Laryngoscopes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54" name="Google Shape;954;p114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955" name="Google Shape;955;p114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956" name="Google Shape;956;p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675" y="1819750"/>
            <a:ext cx="3590925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7" name="Google Shape;957;p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4750" y="1972150"/>
            <a:ext cx="3686175" cy="207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Muzzle - Basket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63" name="Google Shape;963;p115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964" name="Google Shape;964;p115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965" name="Google Shape;965;p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638" y="1805288"/>
            <a:ext cx="3605025" cy="241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6" name="Google Shape;966;p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8403" y="1400928"/>
            <a:ext cx="3218900" cy="321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Muzzle - Nylon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72" name="Google Shape;972;p116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973" name="Google Shape;973;p116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974" name="Google Shape;974;p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977" y="1466563"/>
            <a:ext cx="3076350" cy="3087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5" name="Google Shape;975;p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9675" y="1472200"/>
            <a:ext cx="3076350" cy="307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1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Needle Holder - Mayo-Hegar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81" name="Google Shape;981;p117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982" name="Google Shape;982;p117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983" name="Google Shape;983;p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525" y="1398750"/>
            <a:ext cx="3223250" cy="322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4" name="Google Shape;984;p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1455" y="1398738"/>
            <a:ext cx="1992800" cy="322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988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1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Needle Holder - Olsen-Hegar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90" name="Google Shape;990;p118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991" name="Google Shape;991;p118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992" name="Google Shape;992;p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000" y="1466638"/>
            <a:ext cx="3008300" cy="3087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3" name="Google Shape;993;p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3688" y="1493250"/>
            <a:ext cx="3008325" cy="303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1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Obstetrical Chain and Handle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99" name="Google Shape;999;p119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000" name="Google Shape;1000;p119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001" name="Google Shape;1001;p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600" y="1481825"/>
            <a:ext cx="3057100" cy="305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2" name="Google Shape;1002;p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7413" y="1562025"/>
            <a:ext cx="3620875" cy="289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1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Ophthalmoscope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08" name="Google Shape;1008;p120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009" name="Google Shape;1009;p120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010" name="Google Shape;1010;p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863" y="1482013"/>
            <a:ext cx="3030574" cy="305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4187" y="1506700"/>
            <a:ext cx="3007325" cy="300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1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Otoscope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17" name="Google Shape;1017;p121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018" name="Google Shape;1018;p121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019" name="Google Shape;1019;p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392" y="1483617"/>
            <a:ext cx="3053525" cy="305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0" name="Google Shape;1020;p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1092" y="1483600"/>
            <a:ext cx="3053525" cy="305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Neutrophils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9" name="Google Shape;139;p23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40" name="Google Shape;140;p23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41" name="Google Shape;141;p23"/>
          <p:cNvPicPr preferRelativeResize="0"/>
          <p:nvPr/>
        </p:nvPicPr>
        <p:blipFill rotWithShape="1">
          <a:blip r:embed="rId3">
            <a:alphaModFix/>
          </a:blip>
          <a:srcRect b="0" l="7817" r="5316" t="0"/>
          <a:stretch/>
        </p:blipFill>
        <p:spPr>
          <a:xfrm>
            <a:off x="5308500" y="1775263"/>
            <a:ext cx="3218700" cy="247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438" y="1578663"/>
            <a:ext cx="2863425" cy="286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1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Pig Tooth Nippers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26" name="Google Shape;1026;p122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027" name="Google Shape;1027;p122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028" name="Google Shape;1028;p122"/>
          <p:cNvPicPr preferRelativeResize="0"/>
          <p:nvPr/>
        </p:nvPicPr>
        <p:blipFill rotWithShape="1">
          <a:blip r:embed="rId3">
            <a:alphaModFix/>
          </a:blip>
          <a:srcRect b="0" l="0" r="7868" t="0"/>
          <a:stretch/>
        </p:blipFill>
        <p:spPr>
          <a:xfrm>
            <a:off x="414050" y="1991200"/>
            <a:ext cx="3624200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Google Shape;1029;p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5750" y="1624650"/>
            <a:ext cx="3624200" cy="277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033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1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Radiology Personal Protective Equipment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35" name="Google Shape;1035;p123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036" name="Google Shape;1036;p123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037" name="Google Shape;1037;p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366" y="1531254"/>
            <a:ext cx="3329575" cy="295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8" name="Google Shape;1038;p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7017" y="1494450"/>
            <a:ext cx="3381675" cy="303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1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Rectal Prolapse Ring - Swine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4" name="Google Shape;1044;p124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045" name="Google Shape;1045;p124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046" name="Google Shape;1046;p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400" y="1715313"/>
            <a:ext cx="3453500" cy="259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7" name="Google Shape;1047;p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7500" y="1763975"/>
            <a:ext cx="3600700" cy="249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05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1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Rumen 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Magnet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53" name="Google Shape;1053;p125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054" name="Google Shape;1054;p125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055" name="Google Shape;1055;p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075" y="1800700"/>
            <a:ext cx="3486150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6" name="Google Shape;1056;p1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3450" y="1621325"/>
            <a:ext cx="3568800" cy="277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1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Scalpel Blade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62" name="Google Shape;1062;p126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063" name="Google Shape;1063;p126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064" name="Google Shape;1064;p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179" y="1460404"/>
            <a:ext cx="3099950" cy="309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5" name="Google Shape;1065;p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25038" y="1389791"/>
            <a:ext cx="2185620" cy="324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Scalpel Handle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71" name="Google Shape;1071;p127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072" name="Google Shape;1072;p127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073" name="Google Shape;1073;p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250" y="1503863"/>
            <a:ext cx="2935800" cy="301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4" name="Google Shape;1074;p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5738" y="1366868"/>
            <a:ext cx="2524225" cy="328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1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Scissors - Suture Wire Cutting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80" name="Google Shape;1080;p128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081" name="Google Shape;1081;p128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082" name="Google Shape;1082;p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7828" y="1482003"/>
            <a:ext cx="3056750" cy="305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3" name="Google Shape;1083;p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474" y="1571888"/>
            <a:ext cx="3056750" cy="2876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1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Scissors - Utility Bandage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89" name="Google Shape;1089;p129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090" name="Google Shape;1090;p129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091" name="Google Shape;1091;p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029" y="1494263"/>
            <a:ext cx="3032250" cy="303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2" name="Google Shape;1092;p1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1725" y="1494275"/>
            <a:ext cx="3032250" cy="303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096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1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Scissors - Lister Bandage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98" name="Google Shape;1098;p130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099" name="Google Shape;1099;p130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100" name="Google Shape;1100;p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116" y="1624963"/>
            <a:ext cx="3422075" cy="277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1" name="Google Shape;1101;p1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9637" y="1472162"/>
            <a:ext cx="3076425" cy="307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105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1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Scissors - Littauer Suture Removal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07" name="Google Shape;1107;p131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108" name="Google Shape;1108;p131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109" name="Google Shape;1109;p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438" y="1756000"/>
            <a:ext cx="3559425" cy="250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0" name="Google Shape;1110;p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8238" y="1490763"/>
            <a:ext cx="3039225" cy="303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Epithelial Cells (Urine)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8" name="Google Shape;148;p24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49" name="Google Shape;149;p24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50" name="Google Shape;15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050" y="1895950"/>
            <a:ext cx="3124200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4">
            <a:alphaModFix/>
          </a:blip>
          <a:srcRect b="8256" l="0" r="0" t="0"/>
          <a:stretch/>
        </p:blipFill>
        <p:spPr>
          <a:xfrm>
            <a:off x="5514200" y="1722663"/>
            <a:ext cx="2807303" cy="257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114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1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Scissors - Mayo Dissecting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16" name="Google Shape;1116;p132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117" name="Google Shape;1117;p132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118" name="Google Shape;1118;p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067" y="1430700"/>
            <a:ext cx="3070175" cy="315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9" name="Google Shape;1119;p1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2767" y="1430688"/>
            <a:ext cx="3070175" cy="315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123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p1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Scissors - Metzenbaum Dissecting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25" name="Google Shape;1125;p133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126" name="Google Shape;1126;p133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127" name="Google Shape;1127;p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263" y="1518478"/>
            <a:ext cx="3117775" cy="2983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8" name="Google Shape;1128;p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8967" y="1533525"/>
            <a:ext cx="3117775" cy="295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132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1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Silver 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Nitrate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 Sticks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34" name="Google Shape;1134;p134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135" name="Google Shape;1135;p134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136" name="Google Shape;1136;p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600" y="1509338"/>
            <a:ext cx="2925100" cy="300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7" name="Google Shape;1137;p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0475" y="1895950"/>
            <a:ext cx="3514725" cy="222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14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p1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Small Animal Oxygen Cage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43" name="Google Shape;1143;p135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144" name="Google Shape;1144;p135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145" name="Google Shape;1145;p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593" y="1424800"/>
            <a:ext cx="3171125" cy="317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6" name="Google Shape;1146;p1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5988" y="1468513"/>
            <a:ext cx="3083725" cy="308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150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1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Snook Ovariohysterectomy Hook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52" name="Google Shape;1152;p136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153" name="Google Shape;1153;p136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154" name="Google Shape;1154;p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663" y="1683238"/>
            <a:ext cx="3470975" cy="26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5" name="Google Shape;1155;p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8238" y="1490763"/>
            <a:ext cx="3039225" cy="303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159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p1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Speculum - Equine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61" name="Google Shape;1161;p137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162" name="Google Shape;1162;p137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163" name="Google Shape;1163;p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030" y="1421800"/>
            <a:ext cx="3096250" cy="317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4" name="Google Shape;1164;p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6675" y="1501240"/>
            <a:ext cx="3482350" cy="301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168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1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Speculum - Frick/Bovine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70" name="Google Shape;1170;p138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171" name="Google Shape;1171;p138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172" name="Google Shape;1172;p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1088" y="1545325"/>
            <a:ext cx="2930125" cy="293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3" name="Google Shape;1173;p1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7979" y="1545316"/>
            <a:ext cx="3079750" cy="293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1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Speculum - Small Animal Oral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79" name="Google Shape;1179;p139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180" name="Google Shape;1180;p139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181" name="Google Shape;1181;p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388" y="1479300"/>
            <a:ext cx="3253534" cy="30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2" name="Google Shape;1182;p1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1088" y="1479300"/>
            <a:ext cx="3253525" cy="30621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186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1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Speculum - Vaginal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88" name="Google Shape;1188;p140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189" name="Google Shape;1189;p140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190" name="Google Shape;1190;p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705" y="1489663"/>
            <a:ext cx="3006900" cy="300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1" name="Google Shape;1191;p1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0982" y="1701368"/>
            <a:ext cx="3493749" cy="258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195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1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Squeeze Chute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97" name="Google Shape;1197;p141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198" name="Google Shape;1198;p141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199" name="Google Shape;1199;p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600" y="1480825"/>
            <a:ext cx="3059100" cy="305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0" name="Google Shape;1200;p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3575" y="1446100"/>
            <a:ext cx="3128550" cy="312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Flea Larva (Genus Ctenocephalides)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7" name="Google Shape;157;p25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58" name="Google Shape;158;p25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59" name="Google Shape;15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8450" y="1693925"/>
            <a:ext cx="2655400" cy="263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3650" y="1587000"/>
            <a:ext cx="2968375" cy="284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204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p1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Staple Remover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06" name="Google Shape;1206;p142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207" name="Google Shape;1207;p142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208" name="Google Shape;1208;p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275" y="1489500"/>
            <a:ext cx="3041750" cy="304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9" name="Google Shape;1209;p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4750" y="1829275"/>
            <a:ext cx="3686175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213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1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Stethoscope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15" name="Google Shape;1215;p143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216" name="Google Shape;1216;p143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217" name="Google Shape;1217;p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000" y="1493263"/>
            <a:ext cx="3008300" cy="303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8" name="Google Shape;1218;p1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4500" y="1447950"/>
            <a:ext cx="3146700" cy="312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1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Surgical Drapes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24" name="Google Shape;1224;p144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225" name="Google Shape;1225;p144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226" name="Google Shape;1226;p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475" y="1469713"/>
            <a:ext cx="3081325" cy="308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7" name="Google Shape;1227;p1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8625" y="1447575"/>
            <a:ext cx="2858450" cy="312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23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1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Suture Needle - Cutting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33" name="Google Shape;1233;p145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234" name="Google Shape;1234;p145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235" name="Google Shape;1235;p145"/>
          <p:cNvPicPr preferRelativeResize="0"/>
          <p:nvPr/>
        </p:nvPicPr>
        <p:blipFill rotWithShape="1">
          <a:blip r:embed="rId3">
            <a:alphaModFix/>
          </a:blip>
          <a:srcRect b="8450" l="0" r="0" t="0"/>
          <a:stretch/>
        </p:blipFill>
        <p:spPr>
          <a:xfrm>
            <a:off x="1042925" y="1393558"/>
            <a:ext cx="2366450" cy="323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6" name="Google Shape;1236;p1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4488" y="1425450"/>
            <a:ext cx="2546717" cy="316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240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p1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Suture Needle - Taper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42" name="Google Shape;1242;p146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243" name="Google Shape;1243;p146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244" name="Google Shape;1244;p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850" y="1483075"/>
            <a:ext cx="3054600" cy="305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5" name="Google Shape;1245;p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1030" y="1483063"/>
            <a:ext cx="2853650" cy="305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1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Syringe - Automatic, Multidose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51" name="Google Shape;1251;p147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252" name="Google Shape;1252;p147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253" name="Google Shape;1253;p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675" y="1895950"/>
            <a:ext cx="3590925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4" name="Google Shape;1254;p1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8079" y="1501988"/>
            <a:ext cx="3519550" cy="301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258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1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Syringe - Luer Lock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60" name="Google Shape;1260;p148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261" name="Google Shape;1261;p148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262" name="Google Shape;1262;p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450" y="1480600"/>
            <a:ext cx="3033400" cy="305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3" name="Google Shape;1263;p1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9380" y="1431905"/>
            <a:ext cx="3156950" cy="315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267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p1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Syringe - Slip Tip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69" name="Google Shape;1269;p149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270" name="Google Shape;1270;p149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271" name="Google Shape;1271;p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902" y="1614075"/>
            <a:ext cx="3474500" cy="2792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2" name="Google Shape;1272;p1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0600" y="1507888"/>
            <a:ext cx="3474500" cy="300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276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1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Tattooing 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Instruments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 - Small and Large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78" name="Google Shape;1278;p150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279" name="Google Shape;1279;p150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280" name="Google Shape;1280;p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600" y="1451781"/>
            <a:ext cx="2989100" cy="311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1" name="Google Shape;1281;p1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2425" y="1451775"/>
            <a:ext cx="2770844" cy="311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285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p1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Tonometer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87" name="Google Shape;1287;p151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288" name="Google Shape;1288;p151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289" name="Google Shape;1289;p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525" y="1406550"/>
            <a:ext cx="2851250" cy="320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0" name="Google Shape;1290;p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7404" y="1469913"/>
            <a:ext cx="3080900" cy="308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Flea Tapeworm Egg* (Genus Dipylidium)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6" name="Google Shape;166;p26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67" name="Google Shape;167;p26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68" name="Google Shape;16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627" y="1731363"/>
            <a:ext cx="2875025" cy="255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5813875" y="1354413"/>
            <a:ext cx="2207950" cy="331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294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p1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Tourniquet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96" name="Google Shape;1296;p152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297" name="Google Shape;1297;p152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298" name="Google Shape;1298;p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280" y="1452263"/>
            <a:ext cx="2969750" cy="311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9" name="Google Shape;1299;p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2975" y="1459213"/>
            <a:ext cx="2969750" cy="310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303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1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Trocar and Cannula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05" name="Google Shape;1305;p153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306" name="Google Shape;1306;p153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307" name="Google Shape;1307;p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938" y="1487529"/>
            <a:ext cx="3400425" cy="3045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8" name="Google Shape;1308;p1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4263" y="1698875"/>
            <a:ext cx="3507175" cy="262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1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Twitch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 - Chain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14" name="Google Shape;1314;p154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315" name="Google Shape;1315;p154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316" name="Google Shape;1316;p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205" y="1454550"/>
            <a:ext cx="3137900" cy="311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7" name="Google Shape;1317;p1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7106" y="1413475"/>
            <a:ext cx="2661500" cy="319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32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p1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Twitch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 - Humane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23" name="Google Shape;1323;p155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324" name="Google Shape;1324;p155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325" name="Google Shape;1325;p155"/>
          <p:cNvPicPr preferRelativeResize="0"/>
          <p:nvPr/>
        </p:nvPicPr>
        <p:blipFill rotWithShape="1">
          <a:blip r:embed="rId3">
            <a:alphaModFix/>
          </a:blip>
          <a:srcRect b="0" l="9362" r="26025" t="0"/>
          <a:stretch/>
        </p:blipFill>
        <p:spPr>
          <a:xfrm>
            <a:off x="426888" y="1951600"/>
            <a:ext cx="3598525" cy="211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6" name="Google Shape;1326;p1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6525" y="1768088"/>
            <a:ext cx="3482652" cy="248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330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156"/>
          <p:cNvSpPr txBox="1"/>
          <p:nvPr>
            <p:ph idx="1" type="subTitle"/>
          </p:nvPr>
        </p:nvSpPr>
        <p:spPr>
          <a:xfrm>
            <a:off x="727500" y="1572000"/>
            <a:ext cx="7689000" cy="1999500"/>
          </a:xfrm>
          <a:prstGeom prst="rect">
            <a:avLst/>
          </a:prstGeom>
          <a:solidFill>
            <a:srgbClr val="8E7CC3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16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Animal </a:t>
            </a:r>
            <a:endParaRPr sz="4816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16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Identification </a:t>
            </a:r>
            <a:endParaRPr sz="4816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335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p157"/>
          <p:cNvSpPr txBox="1"/>
          <p:nvPr>
            <p:ph idx="1" type="subTitle"/>
          </p:nvPr>
        </p:nvSpPr>
        <p:spPr>
          <a:xfrm>
            <a:off x="727500" y="1572000"/>
            <a:ext cx="7689000" cy="1999500"/>
          </a:xfrm>
          <a:prstGeom prst="rect">
            <a:avLst/>
          </a:prstGeom>
          <a:solidFill>
            <a:srgbClr val="8E7CC3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16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Herding Group </a:t>
            </a:r>
            <a:r>
              <a:rPr lang="en" sz="4816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Identification </a:t>
            </a:r>
            <a:endParaRPr sz="4816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340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p1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Australian Cattle Dog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42" name="Google Shape;1342;p158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343" name="Google Shape;1343;p158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344" name="Google Shape;1344;p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477" y="1639177"/>
            <a:ext cx="3489350" cy="274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5" name="Google Shape;1345;p1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4613" y="1846438"/>
            <a:ext cx="3546475" cy="258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349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p1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Australian Shepherd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51" name="Google Shape;1351;p159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352" name="Google Shape;1352;p159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353" name="Google Shape;1353;p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875" y="1465100"/>
            <a:ext cx="3090550" cy="30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4" name="Google Shape;1354;p1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3163" y="1706875"/>
            <a:ext cx="3489375" cy="260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358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p1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Border Collie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60" name="Google Shape;1360;p160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361" name="Google Shape;1361;p160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362" name="Google Shape;1362;p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675" y="1824500"/>
            <a:ext cx="3590925" cy="237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3" name="Google Shape;1363;p1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1613" y="1460900"/>
            <a:ext cx="3072475" cy="309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367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p1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Collie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69" name="Google Shape;1369;p161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370" name="Google Shape;1370;p161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371" name="Google Shape;1371;p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551" y="1759675"/>
            <a:ext cx="3645200" cy="2501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2" name="Google Shape;1372;p1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1339" y="1747400"/>
            <a:ext cx="3573025" cy="252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Flea Tapeworm Segment* (Genus Dipylidium)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5" name="Google Shape;175;p27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76" name="Google Shape;176;p27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77" name="Google Shape;177;p27"/>
          <p:cNvPicPr preferRelativeResize="0"/>
          <p:nvPr/>
        </p:nvPicPr>
        <p:blipFill rotWithShape="1">
          <a:blip r:embed="rId3">
            <a:alphaModFix/>
          </a:blip>
          <a:srcRect b="37044" l="17615" r="24092" t="26014"/>
          <a:stretch/>
        </p:blipFill>
        <p:spPr>
          <a:xfrm>
            <a:off x="572563" y="2224400"/>
            <a:ext cx="3307175" cy="157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7"/>
          <p:cNvPicPr preferRelativeResize="0"/>
          <p:nvPr/>
        </p:nvPicPr>
        <p:blipFill rotWithShape="1">
          <a:blip r:embed="rId4">
            <a:alphaModFix/>
          </a:blip>
          <a:srcRect b="20251" l="8544" r="42293" t="31770"/>
          <a:stretch/>
        </p:blipFill>
        <p:spPr>
          <a:xfrm>
            <a:off x="5296101" y="1800126"/>
            <a:ext cx="3243500" cy="242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376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p1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Shetland Sheepdog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78" name="Google Shape;1378;p162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379" name="Google Shape;1379;p162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380" name="Google Shape;1380;p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650" y="1895950"/>
            <a:ext cx="3429000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1" name="Google Shape;1381;p1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3350" y="1681925"/>
            <a:ext cx="3429000" cy="2656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385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p1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German Shepherd Dog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87" name="Google Shape;1387;p163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388" name="Google Shape;1388;p163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389" name="Google Shape;1389;p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875" y="1895950"/>
            <a:ext cx="3438525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0" name="Google Shape;1390;p1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9063" y="1892138"/>
            <a:ext cx="3617575" cy="240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394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p1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Old English Sheepdog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96" name="Google Shape;1396;p164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397" name="Google Shape;1397;p164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398" name="Google Shape;1398;p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265" y="1627575"/>
            <a:ext cx="3533775" cy="276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9" name="Google Shape;1399;p1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0950" y="1834025"/>
            <a:ext cx="3533775" cy="235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403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p1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Pembroke Welsh Corgi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05" name="Google Shape;1405;p165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406" name="Google Shape;1406;p165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407" name="Google Shape;1407;p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888" y="1567975"/>
            <a:ext cx="3550523" cy="288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8" name="Google Shape;1408;p1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3550" y="1891038"/>
            <a:ext cx="3588600" cy="251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412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p166"/>
          <p:cNvSpPr txBox="1"/>
          <p:nvPr>
            <p:ph idx="1" type="subTitle"/>
          </p:nvPr>
        </p:nvSpPr>
        <p:spPr>
          <a:xfrm>
            <a:off x="727500" y="1572000"/>
            <a:ext cx="7689000" cy="1999500"/>
          </a:xfrm>
          <a:prstGeom prst="rect">
            <a:avLst/>
          </a:prstGeom>
          <a:solidFill>
            <a:srgbClr val="8E7CC3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16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Hound Group </a:t>
            </a:r>
            <a:r>
              <a:rPr lang="en" sz="4816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Identification </a:t>
            </a:r>
            <a:endParaRPr sz="4816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417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p1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Afghan Hound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19" name="Google Shape;1419;p167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420" name="Google Shape;1420;p167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421" name="Google Shape;1421;p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725" y="1608400"/>
            <a:ext cx="3594850" cy="280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2" name="Google Shape;1422;p1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3050" y="1465225"/>
            <a:ext cx="3169575" cy="309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426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1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Basenji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28" name="Google Shape;1428;p168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429" name="Google Shape;1429;p168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430" name="Google Shape;1430;p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375" y="1491350"/>
            <a:ext cx="3307550" cy="303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1" name="Google Shape;1431;p1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6388" y="1829275"/>
            <a:ext cx="3502921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435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p1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Basset Hound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37" name="Google Shape;1437;p169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438" name="Google Shape;1438;p169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439" name="Google Shape;1439;p169"/>
          <p:cNvPicPr preferRelativeResize="0"/>
          <p:nvPr/>
        </p:nvPicPr>
        <p:blipFill rotWithShape="1">
          <a:blip r:embed="rId3">
            <a:alphaModFix/>
          </a:blip>
          <a:srcRect b="0" l="16243" r="17780" t="0"/>
          <a:stretch/>
        </p:blipFill>
        <p:spPr>
          <a:xfrm>
            <a:off x="590075" y="1553063"/>
            <a:ext cx="3272150" cy="291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0" name="Google Shape;1440;p1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4325" y="1651127"/>
            <a:ext cx="3647050" cy="271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444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p1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Beagle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46" name="Google Shape;1446;p170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447" name="Google Shape;1447;p170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448" name="Google Shape;1448;p170"/>
          <p:cNvPicPr preferRelativeResize="0"/>
          <p:nvPr/>
        </p:nvPicPr>
        <p:blipFill rotWithShape="1">
          <a:blip r:embed="rId3">
            <a:alphaModFix/>
          </a:blip>
          <a:srcRect b="0" l="14896" r="9830" t="0"/>
          <a:stretch/>
        </p:blipFill>
        <p:spPr>
          <a:xfrm>
            <a:off x="533475" y="1513275"/>
            <a:ext cx="3385350" cy="299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9" name="Google Shape;1449;p170"/>
          <p:cNvPicPr preferRelativeResize="0"/>
          <p:nvPr/>
        </p:nvPicPr>
        <p:blipFill rotWithShape="1">
          <a:blip r:embed="rId4">
            <a:alphaModFix/>
          </a:blip>
          <a:srcRect b="0" l="5709" r="23713" t="0"/>
          <a:stretch/>
        </p:blipFill>
        <p:spPr>
          <a:xfrm>
            <a:off x="5128350" y="1699825"/>
            <a:ext cx="3579000" cy="262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453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p1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Black and Tan Coonhound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55" name="Google Shape;1455;p171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456" name="Google Shape;1456;p171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457" name="Google Shape;1457;p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538" y="1573840"/>
            <a:ext cx="3611225" cy="287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8" name="Google Shape;1458;p1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1937" y="1515513"/>
            <a:ext cx="3491825" cy="298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Flea Tapeworm* (Genus Dipylidium)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4" name="Google Shape;184;p28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85" name="Google Shape;185;p28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86" name="Google Shape;18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5450" y="1831438"/>
            <a:ext cx="3144801" cy="235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850" y="1967375"/>
            <a:ext cx="3076575" cy="208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462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p1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Bloodhound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64" name="Google Shape;1464;p172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465" name="Google Shape;1465;p172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466" name="Google Shape;1466;p172"/>
          <p:cNvPicPr preferRelativeResize="0"/>
          <p:nvPr/>
        </p:nvPicPr>
        <p:blipFill rotWithShape="1">
          <a:blip r:embed="rId3">
            <a:alphaModFix/>
          </a:blip>
          <a:srcRect b="0" l="6001" r="10533" t="0"/>
          <a:stretch/>
        </p:blipFill>
        <p:spPr>
          <a:xfrm>
            <a:off x="506187" y="1865025"/>
            <a:ext cx="3439925" cy="22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7" name="Google Shape;1467;p1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8089" y="1578563"/>
            <a:ext cx="3579525" cy="286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47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p1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Dachshund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73" name="Google Shape;1473;p173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474" name="Google Shape;1474;p173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475" name="Google Shape;1475;p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4413" y="2009613"/>
            <a:ext cx="3566875" cy="200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6" name="Google Shape;1476;p1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712" y="1807735"/>
            <a:ext cx="3566875" cy="2405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480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p1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Greyhound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82" name="Google Shape;1482;p174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483" name="Google Shape;1483;p174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484" name="Google Shape;1484;p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675" y="1566150"/>
            <a:ext cx="3480950" cy="28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5" name="Google Shape;1485;p1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9525" y="1748888"/>
            <a:ext cx="3676650" cy="252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489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p1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Rhodesian Ridgeback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91" name="Google Shape;1491;p175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492" name="Google Shape;1492;p175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493" name="Google Shape;1493;p175"/>
          <p:cNvPicPr preferRelativeResize="0"/>
          <p:nvPr/>
        </p:nvPicPr>
        <p:blipFill rotWithShape="1">
          <a:blip r:embed="rId3">
            <a:alphaModFix/>
          </a:blip>
          <a:srcRect b="0" l="5764" r="14725" t="0"/>
          <a:stretch/>
        </p:blipFill>
        <p:spPr>
          <a:xfrm>
            <a:off x="386838" y="1815100"/>
            <a:ext cx="3678624" cy="2390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4" name="Google Shape;1494;p1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0950" y="1829275"/>
            <a:ext cx="3533775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498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p176"/>
          <p:cNvSpPr txBox="1"/>
          <p:nvPr>
            <p:ph idx="1" type="subTitle"/>
          </p:nvPr>
        </p:nvSpPr>
        <p:spPr>
          <a:xfrm>
            <a:off x="727500" y="1572000"/>
            <a:ext cx="7689000" cy="1999500"/>
          </a:xfrm>
          <a:prstGeom prst="rect">
            <a:avLst/>
          </a:prstGeom>
          <a:solidFill>
            <a:srgbClr val="8E7CC3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16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Non-Sporting Group </a:t>
            </a:r>
            <a:r>
              <a:rPr lang="en" sz="4816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Identification </a:t>
            </a:r>
            <a:endParaRPr sz="4816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503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p17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Bichon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 Frise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05" name="Google Shape;1505;p177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506" name="Google Shape;1506;p177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507" name="Google Shape;1507;p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700" y="1720175"/>
            <a:ext cx="3594900" cy="2580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8" name="Google Shape;1508;p1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0400" y="1812087"/>
            <a:ext cx="3594900" cy="239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p1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Boston Terrier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14" name="Google Shape;1514;p178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515" name="Google Shape;1515;p178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516" name="Google Shape;1516;p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692" y="1533563"/>
            <a:ext cx="3344925" cy="295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7" name="Google Shape;1517;p1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5391" y="1555513"/>
            <a:ext cx="3344925" cy="290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52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p1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Bulldog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23" name="Google Shape;1523;p179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524" name="Google Shape;1524;p179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525" name="Google Shape;1525;p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050" y="1737238"/>
            <a:ext cx="3656200" cy="254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6" name="Google Shape;1526;p1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3990" y="1562613"/>
            <a:ext cx="3607725" cy="2895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530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p1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Chinese Shar-Pei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32" name="Google Shape;1532;p180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533" name="Google Shape;1533;p180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534" name="Google Shape;1534;p180"/>
          <p:cNvPicPr preferRelativeResize="0"/>
          <p:nvPr/>
        </p:nvPicPr>
        <p:blipFill rotWithShape="1">
          <a:blip r:embed="rId3">
            <a:alphaModFix/>
          </a:blip>
          <a:srcRect b="0" l="11476" r="18632" t="0"/>
          <a:stretch/>
        </p:blipFill>
        <p:spPr>
          <a:xfrm>
            <a:off x="469338" y="1581063"/>
            <a:ext cx="3513625" cy="285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5" name="Google Shape;1535;p1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0027" y="1823476"/>
            <a:ext cx="3575636" cy="237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539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Google Shape;1540;p1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Chow Chow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41" name="Google Shape;1541;p181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542" name="Google Shape;1542;p181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543" name="Google Shape;1543;p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938" y="1515053"/>
            <a:ext cx="3404425" cy="299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4" name="Google Shape;1544;p1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1976" y="1805463"/>
            <a:ext cx="3511754" cy="240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Fleas* (Genus Ctenocephalides)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3" name="Google Shape;193;p29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94" name="Google Shape;194;p29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95" name="Google Shape;19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700" y="1895950"/>
            <a:ext cx="3390900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2875" y="1968200"/>
            <a:ext cx="3409950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548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p1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Dalmatian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50" name="Google Shape;1550;p182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551" name="Google Shape;1551;p182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552" name="Google Shape;1552;p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288" y="1661863"/>
            <a:ext cx="3457725" cy="269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3" name="Google Shape;1553;p1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7888" y="1633225"/>
            <a:ext cx="3679925" cy="275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p18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Poodle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59" name="Google Shape;1559;p183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560" name="Google Shape;1560;p183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561" name="Google Shape;1561;p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467" y="1507338"/>
            <a:ext cx="3147375" cy="300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2" name="Google Shape;1562;p1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6325" y="1702100"/>
            <a:ext cx="3503050" cy="248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566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p184"/>
          <p:cNvSpPr txBox="1"/>
          <p:nvPr>
            <p:ph idx="1" type="subTitle"/>
          </p:nvPr>
        </p:nvSpPr>
        <p:spPr>
          <a:xfrm>
            <a:off x="727500" y="1572000"/>
            <a:ext cx="7689000" cy="1999500"/>
          </a:xfrm>
          <a:prstGeom prst="rect">
            <a:avLst/>
          </a:prstGeom>
          <a:solidFill>
            <a:srgbClr val="8E7CC3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16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Sporting Group </a:t>
            </a:r>
            <a:r>
              <a:rPr lang="en" sz="4816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Identification </a:t>
            </a:r>
            <a:endParaRPr sz="4816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57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p18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Brittany Spaniel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73" name="Google Shape;1573;p185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574" name="Google Shape;1574;p185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575" name="Google Shape;1575;p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575" y="1578372"/>
            <a:ext cx="3271150" cy="2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6" name="Google Shape;1576;p1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6200" y="1757825"/>
            <a:ext cx="3343275" cy="250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580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Google Shape;1581;p18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Cocker 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Spaniel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82" name="Google Shape;1582;p186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583" name="Google Shape;1583;p186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584" name="Google Shape;1584;p186"/>
          <p:cNvPicPr preferRelativeResize="0"/>
          <p:nvPr/>
        </p:nvPicPr>
        <p:blipFill rotWithShape="1">
          <a:blip r:embed="rId3">
            <a:alphaModFix/>
          </a:blip>
          <a:srcRect b="0" l="20294" r="-7" t="0"/>
          <a:stretch/>
        </p:blipFill>
        <p:spPr>
          <a:xfrm>
            <a:off x="5185350" y="1566900"/>
            <a:ext cx="3465000" cy="288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5" name="Google Shape;1585;p186"/>
          <p:cNvPicPr preferRelativeResize="0"/>
          <p:nvPr/>
        </p:nvPicPr>
        <p:blipFill rotWithShape="1">
          <a:blip r:embed="rId4">
            <a:alphaModFix/>
          </a:blip>
          <a:srcRect b="4843" l="28167" r="29830" t="0"/>
          <a:stretch/>
        </p:blipFill>
        <p:spPr>
          <a:xfrm>
            <a:off x="1179325" y="1434538"/>
            <a:ext cx="2093643" cy="315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589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18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English Setter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91" name="Google Shape;1591;p187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592" name="Google Shape;1592;p187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593" name="Google Shape;1593;p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775" y="1786400"/>
            <a:ext cx="3714750" cy="244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4" name="Google Shape;1594;p1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9525" y="1848325"/>
            <a:ext cx="3476625" cy="232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598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p18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German 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Shorthaired Pointer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00" name="Google Shape;1600;p188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601" name="Google Shape;1601;p188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602" name="Google Shape;1602;p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414" y="1647700"/>
            <a:ext cx="3469475" cy="263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3" name="Google Shape;1603;p1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7979" y="1544763"/>
            <a:ext cx="3419750" cy="293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607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p18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Golden 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Retriever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09" name="Google Shape;1609;p189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610" name="Google Shape;1610;p189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611" name="Google Shape;1611;p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928" y="1438463"/>
            <a:ext cx="3228450" cy="314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2" name="Google Shape;1612;p1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6263" y="1460630"/>
            <a:ext cx="2543175" cy="3099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616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p19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Irish Setter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18" name="Google Shape;1618;p190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619" name="Google Shape;1619;p190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620" name="Google Shape;1620;p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900" y="1833538"/>
            <a:ext cx="3530500" cy="235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1" name="Google Shape;1621;p1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4876" y="1804988"/>
            <a:ext cx="3605950" cy="2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625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p19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Labrador 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Retriever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27" name="Google Shape;1627;p191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628" name="Google Shape;1628;p191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629" name="Google Shape;1629;p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226" y="1769325"/>
            <a:ext cx="3595850" cy="248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0" name="Google Shape;1630;p191"/>
          <p:cNvPicPr preferRelativeResize="0"/>
          <p:nvPr/>
        </p:nvPicPr>
        <p:blipFill rotWithShape="1">
          <a:blip r:embed="rId4">
            <a:alphaModFix/>
          </a:blip>
          <a:srcRect b="0" l="15768" r="0" t="0"/>
          <a:stretch/>
        </p:blipFill>
        <p:spPr>
          <a:xfrm>
            <a:off x="5150000" y="1740800"/>
            <a:ext cx="3535700" cy="253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Giardia* (Genus Giardia)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2" name="Google Shape;202;p30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03" name="Google Shape;203;p30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04" name="Google Shape;204;p30"/>
          <p:cNvPicPr preferRelativeResize="0"/>
          <p:nvPr/>
        </p:nvPicPr>
        <p:blipFill rotWithShape="1">
          <a:blip r:embed="rId3">
            <a:alphaModFix/>
          </a:blip>
          <a:srcRect b="0" l="0" r="12103" t="0"/>
          <a:stretch/>
        </p:blipFill>
        <p:spPr>
          <a:xfrm>
            <a:off x="551738" y="1895950"/>
            <a:ext cx="3348825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2438" y="1895950"/>
            <a:ext cx="2790825" cy="222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634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19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Weimaraner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36" name="Google Shape;1636;p192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637" name="Google Shape;1637;p192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638" name="Google Shape;1638;p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350" y="1763763"/>
            <a:ext cx="3657600" cy="244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9" name="Google Shape;1639;p1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9525" y="1763763"/>
            <a:ext cx="3676650" cy="244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643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Google Shape;1644;p193"/>
          <p:cNvSpPr txBox="1"/>
          <p:nvPr>
            <p:ph idx="1" type="subTitle"/>
          </p:nvPr>
        </p:nvSpPr>
        <p:spPr>
          <a:xfrm>
            <a:off x="727500" y="1572000"/>
            <a:ext cx="7689000" cy="1999500"/>
          </a:xfrm>
          <a:prstGeom prst="rect">
            <a:avLst/>
          </a:prstGeom>
          <a:solidFill>
            <a:srgbClr val="8E7CC3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16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Terrier Group </a:t>
            </a:r>
            <a:r>
              <a:rPr lang="en" sz="4816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Identification </a:t>
            </a:r>
            <a:endParaRPr sz="4816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648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p19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Bull Terrier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50" name="Google Shape;1650;p194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651" name="Google Shape;1651;p194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652" name="Google Shape;1652;p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825" y="1862600"/>
            <a:ext cx="3476625" cy="22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3" name="Google Shape;1653;p1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9539" y="1729231"/>
            <a:ext cx="3476625" cy="2562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657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p19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Cairn Terrier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59" name="Google Shape;1659;p195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660" name="Google Shape;1660;p195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661" name="Google Shape;1661;p195"/>
          <p:cNvPicPr preferRelativeResize="0"/>
          <p:nvPr/>
        </p:nvPicPr>
        <p:blipFill rotWithShape="1">
          <a:blip r:embed="rId3">
            <a:alphaModFix/>
          </a:blip>
          <a:srcRect b="0" l="13256" r="24739" t="0"/>
          <a:stretch/>
        </p:blipFill>
        <p:spPr>
          <a:xfrm>
            <a:off x="498788" y="1528725"/>
            <a:ext cx="3454725" cy="296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2" name="Google Shape;1662;p1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0500" y="1566800"/>
            <a:ext cx="3454700" cy="2887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666" name="Shape 1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p19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Parson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 Russell Terrier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68" name="Google Shape;1668;p196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669" name="Google Shape;1669;p196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670" name="Google Shape;1670;p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700" y="1792413"/>
            <a:ext cx="3528950" cy="2435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1" name="Google Shape;1671;p1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6290" y="1661863"/>
            <a:ext cx="3423125" cy="269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675" name="Shape 1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Google Shape;1676;p19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Scottish Terrier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77" name="Google Shape;1677;p197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678" name="Google Shape;1678;p197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679" name="Google Shape;1679;p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952" y="1699813"/>
            <a:ext cx="3304400" cy="26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0" name="Google Shape;1680;p1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3350" y="1867375"/>
            <a:ext cx="3429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684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5" name="Google Shape;1685;p19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West Highland White Terrier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86" name="Google Shape;1686;p198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687" name="Google Shape;1687;p198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688" name="Google Shape;1688;p198"/>
          <p:cNvPicPr preferRelativeResize="0"/>
          <p:nvPr/>
        </p:nvPicPr>
        <p:blipFill rotWithShape="1">
          <a:blip r:embed="rId3">
            <a:alphaModFix/>
          </a:blip>
          <a:srcRect b="0" l="17278" r="14883" t="0"/>
          <a:stretch/>
        </p:blipFill>
        <p:spPr>
          <a:xfrm>
            <a:off x="505050" y="1603575"/>
            <a:ext cx="3442200" cy="281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9" name="Google Shape;1689;p1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3225" y="1530450"/>
            <a:ext cx="2909254" cy="295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693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p199"/>
          <p:cNvSpPr txBox="1"/>
          <p:nvPr>
            <p:ph idx="1" type="subTitle"/>
          </p:nvPr>
        </p:nvSpPr>
        <p:spPr>
          <a:xfrm>
            <a:off x="727500" y="1572000"/>
            <a:ext cx="7689000" cy="1999500"/>
          </a:xfrm>
          <a:prstGeom prst="rect">
            <a:avLst/>
          </a:prstGeom>
          <a:solidFill>
            <a:srgbClr val="8E7CC3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16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Toy Group </a:t>
            </a:r>
            <a:endParaRPr sz="4816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16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Identification </a:t>
            </a:r>
            <a:endParaRPr sz="4816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698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p20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Cavalier King Charles Spaniel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00" name="Google Shape;1700;p200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701" name="Google Shape;1701;p200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702" name="Google Shape;1702;p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013" y="1832950"/>
            <a:ext cx="3532275" cy="235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3" name="Google Shape;1703;p2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8340" y="1717007"/>
            <a:ext cx="3659025" cy="2586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707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p20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Chihuahua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09" name="Google Shape;1709;p201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710" name="Google Shape;1710;p201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711" name="Google Shape;1711;p201"/>
          <p:cNvPicPr preferRelativeResize="0"/>
          <p:nvPr/>
        </p:nvPicPr>
        <p:blipFill rotWithShape="1">
          <a:blip r:embed="rId3">
            <a:alphaModFix/>
          </a:blip>
          <a:srcRect b="0" l="17315" r="26078" t="0"/>
          <a:stretch/>
        </p:blipFill>
        <p:spPr>
          <a:xfrm>
            <a:off x="670262" y="1502700"/>
            <a:ext cx="3111774" cy="301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2" name="Google Shape;1712;p2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3363" y="1689613"/>
            <a:ext cx="3428975" cy="264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Heartworm Adult* (Genus Dirofilaria)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1" name="Google Shape;211;p31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12" name="Google Shape;212;p31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13" name="Google Shape;21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8025" y="1601950"/>
            <a:ext cx="2636275" cy="281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1"/>
          <p:cNvPicPr preferRelativeResize="0"/>
          <p:nvPr/>
        </p:nvPicPr>
        <p:blipFill rotWithShape="1">
          <a:blip r:embed="rId4">
            <a:alphaModFix/>
          </a:blip>
          <a:srcRect b="0" l="10019" r="5855" t="0"/>
          <a:stretch/>
        </p:blipFill>
        <p:spPr>
          <a:xfrm>
            <a:off x="5379000" y="1790813"/>
            <a:ext cx="3077675" cy="243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716" name="Shape 1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" name="Google Shape;1717;p20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Miniature Pinscher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18" name="Google Shape;1718;p202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719" name="Google Shape;1719;p202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720" name="Google Shape;1720;p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391" y="1587000"/>
            <a:ext cx="3491525" cy="284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1" name="Google Shape;1721;p2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1401" y="1763450"/>
            <a:ext cx="3612900" cy="249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725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p20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Papillon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27" name="Google Shape;1727;p203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728" name="Google Shape;1728;p203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729" name="Google Shape;1729;p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750" y="1831363"/>
            <a:ext cx="3506800" cy="235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0" name="Google Shape;1730;p2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5962" y="1795275"/>
            <a:ext cx="3603775" cy="243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734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" name="Google Shape;1735;p20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Pekingese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36" name="Google Shape;1736;p204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737" name="Google Shape;1737;p204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738" name="Google Shape;1738;p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350" y="1786400"/>
            <a:ext cx="3657600" cy="244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9" name="Google Shape;1739;p204"/>
          <p:cNvPicPr preferRelativeResize="0"/>
          <p:nvPr/>
        </p:nvPicPr>
        <p:blipFill rotWithShape="1">
          <a:blip r:embed="rId4">
            <a:alphaModFix/>
          </a:blip>
          <a:srcRect b="0" l="0" r="29258" t="0"/>
          <a:stretch/>
        </p:blipFill>
        <p:spPr>
          <a:xfrm>
            <a:off x="5154801" y="1605963"/>
            <a:ext cx="3526100" cy="280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743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" name="Google Shape;1744;p20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Pomeranian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45" name="Google Shape;1745;p205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746" name="Google Shape;1746;p205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747" name="Google Shape;1747;p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700" y="1758088"/>
            <a:ext cx="3574900" cy="250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8" name="Google Shape;1748;p205"/>
          <p:cNvPicPr preferRelativeResize="0"/>
          <p:nvPr/>
        </p:nvPicPr>
        <p:blipFill rotWithShape="1">
          <a:blip r:embed="rId4">
            <a:alphaModFix/>
          </a:blip>
          <a:srcRect b="0" l="20220" r="14616" t="0"/>
          <a:stretch/>
        </p:blipFill>
        <p:spPr>
          <a:xfrm>
            <a:off x="5152712" y="1538200"/>
            <a:ext cx="3530275" cy="294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752" name="Shape 1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3" name="Google Shape;1753;p20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Toy Poodle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54" name="Google Shape;1754;p206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755" name="Google Shape;1755;p206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756" name="Google Shape;1756;p206"/>
          <p:cNvPicPr preferRelativeResize="0"/>
          <p:nvPr/>
        </p:nvPicPr>
        <p:blipFill rotWithShape="1">
          <a:blip r:embed="rId3">
            <a:alphaModFix/>
          </a:blip>
          <a:srcRect b="0" l="10069" r="8331" t="0"/>
          <a:stretch/>
        </p:blipFill>
        <p:spPr>
          <a:xfrm>
            <a:off x="461875" y="1572613"/>
            <a:ext cx="3528550" cy="287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7" name="Google Shape;1757;p2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0679" y="1502904"/>
            <a:ext cx="3454350" cy="301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76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p20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Pug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63" name="Google Shape;1763;p207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764" name="Google Shape;1764;p207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765" name="Google Shape;1765;p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114" y="1777538"/>
            <a:ext cx="3456075" cy="246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6" name="Google Shape;1766;p2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1542" y="1480600"/>
            <a:ext cx="3072625" cy="305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770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" name="Google Shape;1771;p20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Shih Tzu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72" name="Google Shape;1772;p208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773" name="Google Shape;1773;p208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774" name="Google Shape;1774;p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325" y="1785413"/>
            <a:ext cx="3695650" cy="244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5" name="Google Shape;1775;p2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8100" y="1805450"/>
            <a:ext cx="3619500" cy="240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779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" name="Google Shape;1780;p20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Yorkshire Terrier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81" name="Google Shape;1781;p209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782" name="Google Shape;1782;p209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783" name="Google Shape;1783;p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377" y="1671588"/>
            <a:ext cx="3581542" cy="267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4" name="Google Shape;1784;p209"/>
          <p:cNvPicPr preferRelativeResize="0"/>
          <p:nvPr/>
        </p:nvPicPr>
        <p:blipFill rotWithShape="1">
          <a:blip r:embed="rId4">
            <a:alphaModFix/>
          </a:blip>
          <a:srcRect b="0" l="15179" r="4846" t="0"/>
          <a:stretch/>
        </p:blipFill>
        <p:spPr>
          <a:xfrm>
            <a:off x="5194175" y="1833450"/>
            <a:ext cx="3447350" cy="235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788" name="Shape 1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" name="Google Shape;1789;p210"/>
          <p:cNvSpPr txBox="1"/>
          <p:nvPr>
            <p:ph idx="1" type="subTitle"/>
          </p:nvPr>
        </p:nvSpPr>
        <p:spPr>
          <a:xfrm>
            <a:off x="727500" y="1572000"/>
            <a:ext cx="7689000" cy="1999500"/>
          </a:xfrm>
          <a:prstGeom prst="rect">
            <a:avLst/>
          </a:prstGeom>
          <a:solidFill>
            <a:srgbClr val="8E7CC3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16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Working Group </a:t>
            </a:r>
            <a:r>
              <a:rPr lang="en" sz="4816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Identification </a:t>
            </a:r>
            <a:endParaRPr sz="4816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793" name="Shape 1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4" name="Google Shape;1794;p2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Bernese Mountain Dog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95" name="Google Shape;1795;p211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796" name="Google Shape;1796;p211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797" name="Google Shape;1797;p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750" y="1659850"/>
            <a:ext cx="3566800" cy="270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8" name="Google Shape;1798;p2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8163" y="1513504"/>
            <a:ext cx="3159375" cy="299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727500" y="1779600"/>
            <a:ext cx="7689000" cy="1584300"/>
          </a:xfrm>
          <a:prstGeom prst="rect">
            <a:avLst/>
          </a:prstGeom>
          <a:solidFill>
            <a:srgbClr val="8E7CC3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16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Parasite/</a:t>
            </a:r>
            <a:r>
              <a:rPr lang="en" sz="4816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Microscopic</a:t>
            </a:r>
            <a:r>
              <a:rPr lang="en" sz="4816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Identification </a:t>
            </a:r>
            <a:endParaRPr sz="4816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Heartworm Microfilaria* (Genus Dirofilaria)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0" name="Google Shape;220;p32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21" name="Google Shape;221;p32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22" name="Google Shape;222;p32"/>
          <p:cNvPicPr preferRelativeResize="0"/>
          <p:nvPr/>
        </p:nvPicPr>
        <p:blipFill rotWithShape="1">
          <a:blip r:embed="rId3">
            <a:alphaModFix/>
          </a:blip>
          <a:srcRect b="0" l="20853" r="9518" t="0"/>
          <a:stretch/>
        </p:blipFill>
        <p:spPr>
          <a:xfrm>
            <a:off x="684187" y="1764650"/>
            <a:ext cx="3083926" cy="249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6225" y="1631050"/>
            <a:ext cx="2723275" cy="275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802" name="Shape 1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" name="Google Shape;1803;p2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Boxer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04" name="Google Shape;1804;p212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805" name="Google Shape;1805;p212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806" name="Google Shape;1806;p2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075" y="1810225"/>
            <a:ext cx="3486150" cy="24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7" name="Google Shape;1807;p2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7479" y="1430400"/>
            <a:ext cx="2620750" cy="315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81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" name="Google Shape;1812;p2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Doberman Pinscher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13" name="Google Shape;1813;p213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814" name="Google Shape;1814;p213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815" name="Google Shape;1815;p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979" y="1473017"/>
            <a:ext cx="2920350" cy="307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6" name="Google Shape;1816;p213"/>
          <p:cNvPicPr preferRelativeResize="0"/>
          <p:nvPr/>
        </p:nvPicPr>
        <p:blipFill rotWithShape="1">
          <a:blip r:embed="rId4">
            <a:alphaModFix/>
          </a:blip>
          <a:srcRect b="0" l="19209" r="26294" t="0"/>
          <a:stretch/>
        </p:blipFill>
        <p:spPr>
          <a:xfrm>
            <a:off x="5457675" y="1404073"/>
            <a:ext cx="2920350" cy="3212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820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2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Great Dane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22" name="Google Shape;1822;p214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823" name="Google Shape;1823;p214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824" name="Google Shape;1824;p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467" y="1486150"/>
            <a:ext cx="3009368" cy="304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5" name="Google Shape;1825;p214"/>
          <p:cNvPicPr preferRelativeResize="0"/>
          <p:nvPr/>
        </p:nvPicPr>
        <p:blipFill rotWithShape="1">
          <a:blip r:embed="rId4">
            <a:alphaModFix/>
          </a:blip>
          <a:srcRect b="0" l="8950" r="0" t="0"/>
          <a:stretch/>
        </p:blipFill>
        <p:spPr>
          <a:xfrm>
            <a:off x="5148375" y="1699825"/>
            <a:ext cx="3538950" cy="262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829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p2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Great Pyrenees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31" name="Google Shape;1831;p215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832" name="Google Shape;1832;p215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833" name="Google Shape;1833;p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626" y="1716975"/>
            <a:ext cx="3459050" cy="258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4" name="Google Shape;1834;p2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3887" y="1488200"/>
            <a:ext cx="2847925" cy="304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838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" name="Google Shape;1839;p2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Mastiff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40" name="Google Shape;1840;p216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841" name="Google Shape;1841;p216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842" name="Google Shape;1842;p216"/>
          <p:cNvPicPr preferRelativeResize="0"/>
          <p:nvPr/>
        </p:nvPicPr>
        <p:blipFill rotWithShape="1">
          <a:blip r:embed="rId3">
            <a:alphaModFix/>
          </a:blip>
          <a:srcRect b="0" l="18499" r="11954" t="0"/>
          <a:stretch/>
        </p:blipFill>
        <p:spPr>
          <a:xfrm>
            <a:off x="618063" y="1507338"/>
            <a:ext cx="3216175" cy="300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3" name="Google Shape;1843;p216"/>
          <p:cNvPicPr preferRelativeResize="0"/>
          <p:nvPr/>
        </p:nvPicPr>
        <p:blipFill rotWithShape="1">
          <a:blip r:embed="rId4">
            <a:alphaModFix/>
          </a:blip>
          <a:srcRect b="0" l="12526" r="0" t="0"/>
          <a:stretch/>
        </p:blipFill>
        <p:spPr>
          <a:xfrm>
            <a:off x="5140000" y="1778300"/>
            <a:ext cx="3555700" cy="246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847" name="Shape 1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Google Shape;1848;p2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Newfoundland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49" name="Google Shape;1849;p217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850" name="Google Shape;1850;p217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851" name="Google Shape;1851;p2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400" y="1810225"/>
            <a:ext cx="3619500" cy="24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2" name="Google Shape;1852;p2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9325" y="1431850"/>
            <a:ext cx="3157050" cy="315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856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Google Shape;1857;p2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Portuguese Water Dog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58" name="Google Shape;1858;p218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859" name="Google Shape;1859;p218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860" name="Google Shape;1860;p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740" y="1639238"/>
            <a:ext cx="3386825" cy="2742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1" name="Google Shape;1861;p2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8889" y="1774738"/>
            <a:ext cx="3537925" cy="247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865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Google Shape;1866;p2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Rottweiler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67" name="Google Shape;1867;p219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868" name="Google Shape;1868;p219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869" name="Google Shape;1869;p219"/>
          <p:cNvPicPr preferRelativeResize="0"/>
          <p:nvPr/>
        </p:nvPicPr>
        <p:blipFill rotWithShape="1">
          <a:blip r:embed="rId3">
            <a:alphaModFix/>
          </a:blip>
          <a:srcRect b="0" l="0" r="25088" t="0"/>
          <a:stretch/>
        </p:blipFill>
        <p:spPr>
          <a:xfrm>
            <a:off x="570988" y="1616213"/>
            <a:ext cx="3310325" cy="278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0" name="Google Shape;1870;p219"/>
          <p:cNvPicPr preferRelativeResize="0"/>
          <p:nvPr/>
        </p:nvPicPr>
        <p:blipFill rotWithShape="1">
          <a:blip r:embed="rId4">
            <a:alphaModFix/>
          </a:blip>
          <a:srcRect b="0" l="18433" r="10422" t="0"/>
          <a:stretch/>
        </p:blipFill>
        <p:spPr>
          <a:xfrm>
            <a:off x="5262688" y="1414325"/>
            <a:ext cx="3310325" cy="3192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874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p2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Saint Bernard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76" name="Google Shape;1876;p220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877" name="Google Shape;1877;p220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878" name="Google Shape;1878;p2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463" y="1750300"/>
            <a:ext cx="3609375" cy="252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9" name="Google Shape;1879;p2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3162" y="1682395"/>
            <a:ext cx="3609375" cy="2655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883" name="Shape 1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" name="Google Shape;1884;p2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Siberian Husky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85" name="Google Shape;1885;p221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886" name="Google Shape;1886;p221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887" name="Google Shape;1887;p221"/>
          <p:cNvPicPr preferRelativeResize="0"/>
          <p:nvPr/>
        </p:nvPicPr>
        <p:blipFill rotWithShape="1">
          <a:blip r:embed="rId3">
            <a:alphaModFix/>
          </a:blip>
          <a:srcRect b="0" l="13401" r="10104" t="0"/>
          <a:stretch/>
        </p:blipFill>
        <p:spPr>
          <a:xfrm>
            <a:off x="440737" y="1683188"/>
            <a:ext cx="3570825" cy="265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8" name="Google Shape;1888;p221"/>
          <p:cNvPicPr preferRelativeResize="0"/>
          <p:nvPr/>
        </p:nvPicPr>
        <p:blipFill rotWithShape="1">
          <a:blip r:embed="rId4">
            <a:alphaModFix/>
          </a:blip>
          <a:srcRect b="0" l="0" r="26133" t="0"/>
          <a:stretch/>
        </p:blipFill>
        <p:spPr>
          <a:xfrm>
            <a:off x="5377713" y="1437213"/>
            <a:ext cx="3080275" cy="314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3"/>
          <p:cNvSpPr txBox="1"/>
          <p:nvPr>
            <p:ph type="title"/>
          </p:nvPr>
        </p:nvSpPr>
        <p:spPr>
          <a:xfrm>
            <a:off x="311700" y="445025"/>
            <a:ext cx="8520600" cy="9066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Hookworm Adult* (Family Ancylostomatidae; Genus Ancylostoma, Uncinaria, Bunostomum or Globocephalus)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9" name="Google Shape;229;p33"/>
          <p:cNvSpPr txBox="1"/>
          <p:nvPr>
            <p:ph idx="1" type="body"/>
          </p:nvPr>
        </p:nvSpPr>
        <p:spPr>
          <a:xfrm>
            <a:off x="311700" y="1505350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30" name="Google Shape;230;p33"/>
          <p:cNvSpPr txBox="1"/>
          <p:nvPr>
            <p:ph idx="1" type="body"/>
          </p:nvPr>
        </p:nvSpPr>
        <p:spPr>
          <a:xfrm>
            <a:off x="5003400" y="1505350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31" name="Google Shape;231;p33"/>
          <p:cNvPicPr preferRelativeResize="0"/>
          <p:nvPr/>
        </p:nvPicPr>
        <p:blipFill rotWithShape="1">
          <a:blip r:embed="rId3">
            <a:alphaModFix/>
          </a:blip>
          <a:srcRect b="0" l="0" r="55452" t="0"/>
          <a:stretch/>
        </p:blipFill>
        <p:spPr>
          <a:xfrm>
            <a:off x="903426" y="1791175"/>
            <a:ext cx="2645450" cy="284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3"/>
          <p:cNvPicPr preferRelativeResize="0"/>
          <p:nvPr/>
        </p:nvPicPr>
        <p:blipFill rotWithShape="1">
          <a:blip r:embed="rId3">
            <a:alphaModFix/>
          </a:blip>
          <a:srcRect b="0" l="44052" r="0" t="0"/>
          <a:stretch/>
        </p:blipFill>
        <p:spPr>
          <a:xfrm>
            <a:off x="5407314" y="1920213"/>
            <a:ext cx="3021075" cy="258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892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p2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Standard Schnauzer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94" name="Google Shape;1894;p222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895" name="Google Shape;1895;p222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896" name="Google Shape;1896;p2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913" y="1501988"/>
            <a:ext cx="3532475" cy="301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7" name="Google Shape;1897;p222"/>
          <p:cNvPicPr preferRelativeResize="0"/>
          <p:nvPr/>
        </p:nvPicPr>
        <p:blipFill rotWithShape="1">
          <a:blip r:embed="rId4">
            <a:alphaModFix/>
          </a:blip>
          <a:srcRect b="0" l="31949" r="0" t="0"/>
          <a:stretch/>
        </p:blipFill>
        <p:spPr>
          <a:xfrm>
            <a:off x="5271089" y="1467388"/>
            <a:ext cx="3293525" cy="308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901" name="Shape 1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2" name="Google Shape;1902;p223"/>
          <p:cNvSpPr txBox="1"/>
          <p:nvPr>
            <p:ph idx="1" type="subTitle"/>
          </p:nvPr>
        </p:nvSpPr>
        <p:spPr>
          <a:xfrm>
            <a:off x="727500" y="1572000"/>
            <a:ext cx="7689000" cy="1999500"/>
          </a:xfrm>
          <a:prstGeom prst="rect">
            <a:avLst/>
          </a:prstGeom>
          <a:solidFill>
            <a:srgbClr val="8E7CC3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16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Cats </a:t>
            </a:r>
            <a:endParaRPr sz="4816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16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Identification </a:t>
            </a:r>
            <a:endParaRPr sz="4816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906" name="Shape 1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" name="Google Shape;1907;p2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Abyssinian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08" name="Google Shape;1908;p224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909" name="Google Shape;1909;p224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910" name="Google Shape;1910;p224"/>
          <p:cNvPicPr preferRelativeResize="0"/>
          <p:nvPr/>
        </p:nvPicPr>
        <p:blipFill rotWithShape="1">
          <a:blip r:embed="rId3">
            <a:alphaModFix/>
          </a:blip>
          <a:srcRect b="0" l="8033" r="2208" t="0"/>
          <a:stretch/>
        </p:blipFill>
        <p:spPr>
          <a:xfrm>
            <a:off x="429663" y="1851088"/>
            <a:ext cx="3592975" cy="231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1" name="Google Shape;1911;p2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9525" y="1786400"/>
            <a:ext cx="3676650" cy="244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915" name="Shape 1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6" name="Google Shape;1916;p2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American Shorthair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17" name="Google Shape;1917;p225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918" name="Google Shape;1918;p225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919" name="Google Shape;1919;p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850" y="1747400"/>
            <a:ext cx="3648600" cy="252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0" name="Google Shape;1920;p2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1179" y="1383691"/>
            <a:ext cx="3253350" cy="325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924" name="Shape 1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" name="Google Shape;1925;p2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Burmese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26" name="Google Shape;1926;p226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927" name="Google Shape;1927;p226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928" name="Google Shape;1928;p2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875" y="1726013"/>
            <a:ext cx="3622550" cy="256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9" name="Google Shape;1929;p2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8375" y="1406325"/>
            <a:ext cx="3358950" cy="320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933" name="Shape 1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4" name="Google Shape;1934;p2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Maine Coon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35" name="Google Shape;1935;p227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936" name="Google Shape;1936;p227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937" name="Google Shape;1937;p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125" y="1523375"/>
            <a:ext cx="3584050" cy="297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8" name="Google Shape;1938;p2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2164" y="1384913"/>
            <a:ext cx="2931375" cy="325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942" name="Shape 1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3" name="Google Shape;1943;p2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Manx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44" name="Google Shape;1944;p228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945" name="Google Shape;1945;p228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946" name="Google Shape;1946;p228"/>
          <p:cNvPicPr preferRelativeResize="0"/>
          <p:nvPr/>
        </p:nvPicPr>
        <p:blipFill rotWithShape="1">
          <a:blip r:embed="rId3">
            <a:alphaModFix/>
          </a:blip>
          <a:srcRect b="0" l="8806" r="10548" t="0"/>
          <a:stretch/>
        </p:blipFill>
        <p:spPr>
          <a:xfrm>
            <a:off x="422338" y="1565475"/>
            <a:ext cx="3607625" cy="288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7" name="Google Shape;1947;p228"/>
          <p:cNvPicPr preferRelativeResize="0"/>
          <p:nvPr/>
        </p:nvPicPr>
        <p:blipFill rotWithShape="1">
          <a:blip r:embed="rId4">
            <a:alphaModFix/>
          </a:blip>
          <a:srcRect b="0" l="9203" r="14676" t="0"/>
          <a:stretch/>
        </p:blipFill>
        <p:spPr>
          <a:xfrm>
            <a:off x="5114050" y="1657963"/>
            <a:ext cx="3607600" cy="2704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95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p2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Persian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53" name="Google Shape;1953;p229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954" name="Google Shape;1954;p229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955" name="Google Shape;1955;p2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165" y="1492390"/>
            <a:ext cx="3035975" cy="303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6" name="Google Shape;1956;p2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9952" y="1661188"/>
            <a:ext cx="3615800" cy="269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960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p2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Ragdoll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2" name="Google Shape;1962;p230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963" name="Google Shape;1963;p230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964" name="Google Shape;1964;p230"/>
          <p:cNvPicPr preferRelativeResize="0"/>
          <p:nvPr/>
        </p:nvPicPr>
        <p:blipFill rotWithShape="1">
          <a:blip r:embed="rId3">
            <a:alphaModFix/>
          </a:blip>
          <a:srcRect b="8656" l="0" r="0" t="3639"/>
          <a:stretch/>
        </p:blipFill>
        <p:spPr>
          <a:xfrm>
            <a:off x="974963" y="1364337"/>
            <a:ext cx="2502375" cy="329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5" name="Google Shape;1965;p2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0950" y="1829275"/>
            <a:ext cx="3533775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969" name="Shape 1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0" name="Google Shape;1970;p2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Russian Blue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71" name="Google Shape;1971;p231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972" name="Google Shape;1972;p231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973" name="Google Shape;1973;p2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275" y="1579091"/>
            <a:ext cx="3449750" cy="2862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4" name="Google Shape;1974;p2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3825" y="1853075"/>
            <a:ext cx="3448050" cy="231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4"/>
          <p:cNvSpPr txBox="1"/>
          <p:nvPr>
            <p:ph type="title"/>
          </p:nvPr>
        </p:nvSpPr>
        <p:spPr>
          <a:xfrm>
            <a:off x="311700" y="368825"/>
            <a:ext cx="8520600" cy="8571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Hookworm Egg* (Family Ancylostomatidae; Genus Ancylostoma, Uncinaria, Bunostomum or Globocephalus)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8" name="Google Shape;238;p34"/>
          <p:cNvSpPr txBox="1"/>
          <p:nvPr>
            <p:ph idx="1" type="body"/>
          </p:nvPr>
        </p:nvSpPr>
        <p:spPr>
          <a:xfrm>
            <a:off x="311700" y="14839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39" name="Google Shape;239;p34"/>
          <p:cNvSpPr txBox="1"/>
          <p:nvPr>
            <p:ph idx="1" type="body"/>
          </p:nvPr>
        </p:nvSpPr>
        <p:spPr>
          <a:xfrm>
            <a:off x="5003400" y="14839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40" name="Google Shape;24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026" y="2120450"/>
            <a:ext cx="3274250" cy="214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6700" y="2006300"/>
            <a:ext cx="3162300" cy="237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978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p2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Siamese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80" name="Google Shape;1980;p232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981" name="Google Shape;1981;p232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982" name="Google Shape;1982;p2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600" y="1710200"/>
            <a:ext cx="3467100" cy="260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3" name="Google Shape;1983;p232"/>
          <p:cNvPicPr preferRelativeResize="0"/>
          <p:nvPr/>
        </p:nvPicPr>
        <p:blipFill rotWithShape="1">
          <a:blip r:embed="rId4">
            <a:alphaModFix/>
          </a:blip>
          <a:srcRect b="0" l="5785" r="7858" t="0"/>
          <a:stretch/>
        </p:blipFill>
        <p:spPr>
          <a:xfrm>
            <a:off x="5240900" y="1552488"/>
            <a:ext cx="3353900" cy="291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987" name="Shape 1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8" name="Google Shape;1988;p2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Sphynx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89" name="Google Shape;1989;p233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990" name="Google Shape;1990;p233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991" name="Google Shape;1991;p2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825" y="1791175"/>
            <a:ext cx="367665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2" name="Google Shape;1992;p2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9050" y="1791175"/>
            <a:ext cx="36576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996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" name="Google Shape;1997;p234"/>
          <p:cNvSpPr txBox="1"/>
          <p:nvPr>
            <p:ph idx="1" type="subTitle"/>
          </p:nvPr>
        </p:nvSpPr>
        <p:spPr>
          <a:xfrm>
            <a:off x="727500" y="1572000"/>
            <a:ext cx="7689000" cy="1999500"/>
          </a:xfrm>
          <a:prstGeom prst="rect">
            <a:avLst/>
          </a:prstGeom>
          <a:solidFill>
            <a:srgbClr val="8E7CC3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16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Birds </a:t>
            </a:r>
            <a:endParaRPr sz="4816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16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Identification </a:t>
            </a:r>
            <a:endParaRPr sz="4816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001" name="Shape 2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2" name="Google Shape;2002;p2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African Gray Parrot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03" name="Google Shape;2003;p235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004" name="Google Shape;2004;p235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005" name="Google Shape;2005;p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250" y="1829275"/>
            <a:ext cx="3533775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6" name="Google Shape;2006;p2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0964" y="1702350"/>
            <a:ext cx="3533775" cy="2616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010" name="Shape 2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1" name="Google Shape;2011;p2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Canary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12" name="Google Shape;2012;p236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013" name="Google Shape;2013;p236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014" name="Google Shape;2014;p2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163" y="1420238"/>
            <a:ext cx="2817975" cy="318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5" name="Google Shape;2015;p236"/>
          <p:cNvPicPr preferRelativeResize="0"/>
          <p:nvPr/>
        </p:nvPicPr>
        <p:blipFill rotWithShape="1">
          <a:blip r:embed="rId4">
            <a:alphaModFix/>
          </a:blip>
          <a:srcRect b="0" l="20030" r="30839" t="0"/>
          <a:stretch/>
        </p:blipFill>
        <p:spPr>
          <a:xfrm>
            <a:off x="5508875" y="1447863"/>
            <a:ext cx="2817950" cy="3125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019" name="Shape 2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0" name="Google Shape;2020;p2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Cockatiel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21" name="Google Shape;2021;p237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022" name="Google Shape;2022;p237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023" name="Google Shape;2023;p237"/>
          <p:cNvPicPr preferRelativeResize="0"/>
          <p:nvPr/>
        </p:nvPicPr>
        <p:blipFill rotWithShape="1">
          <a:blip r:embed="rId3">
            <a:alphaModFix/>
          </a:blip>
          <a:srcRect b="0" l="25969" r="0" t="0"/>
          <a:stretch/>
        </p:blipFill>
        <p:spPr>
          <a:xfrm>
            <a:off x="721887" y="1491300"/>
            <a:ext cx="3008525" cy="30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4" name="Google Shape;2024;p237"/>
          <p:cNvPicPr preferRelativeResize="0"/>
          <p:nvPr/>
        </p:nvPicPr>
        <p:blipFill rotWithShape="1">
          <a:blip r:embed="rId4">
            <a:alphaModFix/>
          </a:blip>
          <a:srcRect b="0" l="21593" r="0" t="0"/>
          <a:stretch/>
        </p:blipFill>
        <p:spPr>
          <a:xfrm>
            <a:off x="5229613" y="1474313"/>
            <a:ext cx="3376464" cy="307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028" name="Shape 2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9" name="Google Shape;2029;p2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Cockatoos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30" name="Google Shape;2030;p238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031" name="Google Shape;2031;p238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032" name="Google Shape;2032;p2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388" y="1455279"/>
            <a:ext cx="3097525" cy="311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3" name="Google Shape;2033;p238"/>
          <p:cNvPicPr preferRelativeResize="0"/>
          <p:nvPr/>
        </p:nvPicPr>
        <p:blipFill rotWithShape="1">
          <a:blip r:embed="rId4">
            <a:alphaModFix/>
          </a:blip>
          <a:srcRect b="0" l="20723" r="6512" t="0"/>
          <a:stretch/>
        </p:blipFill>
        <p:spPr>
          <a:xfrm>
            <a:off x="5257738" y="1491213"/>
            <a:ext cx="3320225" cy="303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037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" name="Google Shape;2038;p2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Love Birds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39" name="Google Shape;2039;p239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040" name="Google Shape;2040;p239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041" name="Google Shape;2041;p2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038" y="1472413"/>
            <a:ext cx="3102225" cy="307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2" name="Google Shape;2042;p2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8325" y="1747400"/>
            <a:ext cx="3519050" cy="252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046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Google Shape;2047;p2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Macaw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48" name="Google Shape;2048;p240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049" name="Google Shape;2049;p240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050" name="Google Shape;2050;p2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050" y="1772125"/>
            <a:ext cx="3686175" cy="247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Google Shape;2051;p240"/>
          <p:cNvPicPr preferRelativeResize="0"/>
          <p:nvPr/>
        </p:nvPicPr>
        <p:blipFill rotWithShape="1">
          <a:blip r:embed="rId4">
            <a:alphaModFix/>
          </a:blip>
          <a:srcRect b="0" l="18685" r="0" t="0"/>
          <a:stretch/>
        </p:blipFill>
        <p:spPr>
          <a:xfrm>
            <a:off x="5102488" y="1635650"/>
            <a:ext cx="3630725" cy="274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055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p2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Parakeet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57" name="Google Shape;2057;p241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058" name="Google Shape;2058;p241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059" name="Google Shape;2059;p241"/>
          <p:cNvPicPr preferRelativeResize="0"/>
          <p:nvPr/>
        </p:nvPicPr>
        <p:blipFill rotWithShape="1">
          <a:blip r:embed="rId3">
            <a:alphaModFix/>
          </a:blip>
          <a:srcRect b="0" l="8642" r="22981" t="0"/>
          <a:stretch/>
        </p:blipFill>
        <p:spPr>
          <a:xfrm>
            <a:off x="539813" y="1384676"/>
            <a:ext cx="3372675" cy="325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0" name="Google Shape;2060;p2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9375" y="1689051"/>
            <a:ext cx="3536950" cy="264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Horse Bots* (Genus Gasterophilus)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7" name="Google Shape;247;p35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48" name="Google Shape;248;p35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49" name="Google Shape;24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350" y="1851900"/>
            <a:ext cx="2895600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3038" y="2148323"/>
            <a:ext cx="3369625" cy="163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064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p2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Sun Conure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66" name="Google Shape;2066;p242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067" name="Google Shape;2067;p242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068" name="Google Shape;2068;p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690" y="1687975"/>
            <a:ext cx="3582913" cy="264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9" name="Google Shape;2069;p2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6381" y="1687963"/>
            <a:ext cx="3582946" cy="264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073" name="Shape 2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Google Shape;2074;p2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Zebra Finch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75" name="Google Shape;2075;p243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076" name="Google Shape;2076;p243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077" name="Google Shape;2077;p2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050" y="1781650"/>
            <a:ext cx="3686175" cy="245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8" name="Google Shape;2078;p2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7912" y="1715325"/>
            <a:ext cx="3519875" cy="259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082" name="Shape 2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3" name="Google Shape;2083;p244"/>
          <p:cNvSpPr txBox="1"/>
          <p:nvPr>
            <p:ph idx="1" type="subTitle"/>
          </p:nvPr>
        </p:nvSpPr>
        <p:spPr>
          <a:xfrm>
            <a:off x="727500" y="1572000"/>
            <a:ext cx="7689000" cy="1999500"/>
          </a:xfrm>
          <a:prstGeom prst="rect">
            <a:avLst/>
          </a:prstGeom>
          <a:solidFill>
            <a:srgbClr val="8E7CC3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16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Poultry</a:t>
            </a:r>
            <a:r>
              <a:rPr lang="en" sz="4816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4816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16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Identification </a:t>
            </a:r>
            <a:endParaRPr sz="4816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087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p2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Chicken-Cornish Cross Broiler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89" name="Google Shape;2089;p245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090" name="Google Shape;2090;p245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091" name="Google Shape;2091;p2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300" y="1726451"/>
            <a:ext cx="3477700" cy="2567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2" name="Google Shape;2092;p2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5850" y="1450663"/>
            <a:ext cx="3144000" cy="311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096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2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Chicken-White Leghorns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98" name="Google Shape;2098;p246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099" name="Google Shape;2099;p246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100" name="Google Shape;2100;p2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213" y="1747938"/>
            <a:ext cx="3603875" cy="252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1" name="Google Shape;2101;p2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7180" y="1452163"/>
            <a:ext cx="3181350" cy="311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105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6" name="Google Shape;2106;p2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Chicken-Plymouth Rock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07" name="Google Shape;2107;p247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108" name="Google Shape;2108;p247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109" name="Google Shape;2109;p2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000" y="1474725"/>
            <a:ext cx="3386300" cy="307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0" name="Google Shape;2110;p2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1951" y="1764272"/>
            <a:ext cx="3631800" cy="2492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114" name="Shape 2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5" name="Google Shape;2115;p2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Chicken-Rhode Island Red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16" name="Google Shape;2116;p248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117" name="Google Shape;2117;p248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118" name="Google Shape;2118;p2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313" y="1778863"/>
            <a:ext cx="3699675" cy="246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9" name="Google Shape;2119;p2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0180" y="1367838"/>
            <a:ext cx="2515350" cy="328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123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4" name="Google Shape;2124;p2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Duck-White Pekin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25" name="Google Shape;2125;p249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126" name="Google Shape;2126;p249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127" name="Google Shape;2127;p2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700" y="1425925"/>
            <a:ext cx="3168900" cy="316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8" name="Google Shape;2128;p2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7625" y="1819750"/>
            <a:ext cx="3600450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132" name="Shape 2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3" name="Google Shape;2133;p2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Duck-Khaki 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Campbell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34" name="Google Shape;2134;p250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135" name="Google Shape;2135;p250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136" name="Google Shape;2136;p2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275" y="1677888"/>
            <a:ext cx="3507750" cy="266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7" name="Google Shape;2137;p2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6087" y="1782888"/>
            <a:ext cx="3703525" cy="245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14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" name="Google Shape;2142;p2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Duck-Runner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43" name="Google Shape;2143;p251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144" name="Google Shape;2144;p251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145" name="Google Shape;2145;p2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714" y="1790175"/>
            <a:ext cx="3618875" cy="244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6" name="Google Shape;2146;p2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9613" y="1619450"/>
            <a:ext cx="3296474" cy="278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6"/>
          <p:cNvSpPr txBox="1"/>
          <p:nvPr>
            <p:ph type="title"/>
          </p:nvPr>
        </p:nvSpPr>
        <p:spPr>
          <a:xfrm>
            <a:off x="311700" y="445025"/>
            <a:ext cx="8520600" cy="8571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Horse Strongyles* (Family Strongylidae; Genus Strongylus)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 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6" name="Google Shape;256;p36"/>
          <p:cNvSpPr txBox="1"/>
          <p:nvPr>
            <p:ph idx="1" type="body"/>
          </p:nvPr>
        </p:nvSpPr>
        <p:spPr>
          <a:xfrm>
            <a:off x="311700" y="1483950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57" name="Google Shape;257;p36"/>
          <p:cNvSpPr txBox="1"/>
          <p:nvPr>
            <p:ph idx="1" type="body"/>
          </p:nvPr>
        </p:nvSpPr>
        <p:spPr>
          <a:xfrm>
            <a:off x="5056850" y="1483950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58" name="Google Shape;258;p36"/>
          <p:cNvPicPr preferRelativeResize="0"/>
          <p:nvPr/>
        </p:nvPicPr>
        <p:blipFill rotWithShape="1">
          <a:blip r:embed="rId3">
            <a:alphaModFix/>
          </a:blip>
          <a:srcRect b="7295" l="1737" r="1727" t="26015"/>
          <a:stretch/>
        </p:blipFill>
        <p:spPr>
          <a:xfrm>
            <a:off x="609400" y="2075300"/>
            <a:ext cx="3233475" cy="223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6"/>
          <p:cNvPicPr preferRelativeResize="0"/>
          <p:nvPr/>
        </p:nvPicPr>
        <p:blipFill rotWithShape="1">
          <a:blip r:embed="rId4">
            <a:alphaModFix/>
          </a:blip>
          <a:srcRect b="0" l="18566" r="0" t="0"/>
          <a:stretch/>
        </p:blipFill>
        <p:spPr>
          <a:xfrm>
            <a:off x="5616875" y="1861563"/>
            <a:ext cx="2708850" cy="26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150" name="Shape 2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" name="Google Shape;2151;p2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Geese-Embden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52" name="Google Shape;2152;p252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153" name="Google Shape;2153;p252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154" name="Google Shape;2154;p2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825" y="1848325"/>
            <a:ext cx="3476625" cy="23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5" name="Google Shape;2155;p2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7437" y="1558200"/>
            <a:ext cx="3400825" cy="290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159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Google Shape;2160;p2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Quail-Coturnix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61" name="Google Shape;2161;p253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162" name="Google Shape;2162;p253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163" name="Google Shape;2163;p2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338" y="1813537"/>
            <a:ext cx="3595625" cy="2393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4" name="Google Shape;2164;p2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2475" y="1408180"/>
            <a:ext cx="3190750" cy="320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168" name="Shape 2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9" name="Google Shape;2169;p2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Turkey-Broad Breasted White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70" name="Google Shape;2170;p254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171" name="Google Shape;2171;p254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172" name="Google Shape;2172;p254"/>
          <p:cNvPicPr preferRelativeResize="0"/>
          <p:nvPr/>
        </p:nvPicPr>
        <p:blipFill rotWithShape="1">
          <a:blip r:embed="rId3">
            <a:alphaModFix/>
          </a:blip>
          <a:srcRect b="0" l="0" r="30240" t="0"/>
          <a:stretch/>
        </p:blipFill>
        <p:spPr>
          <a:xfrm>
            <a:off x="519613" y="1550113"/>
            <a:ext cx="3413075" cy="292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3" name="Google Shape;2173;p2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8988" y="1656513"/>
            <a:ext cx="3517725" cy="270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177" name="Shape 2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8" name="Google Shape;2178;p255"/>
          <p:cNvSpPr txBox="1"/>
          <p:nvPr>
            <p:ph idx="1" type="subTitle"/>
          </p:nvPr>
        </p:nvSpPr>
        <p:spPr>
          <a:xfrm>
            <a:off x="727500" y="1572000"/>
            <a:ext cx="7689000" cy="1999500"/>
          </a:xfrm>
          <a:prstGeom prst="rect">
            <a:avLst/>
          </a:prstGeom>
          <a:solidFill>
            <a:srgbClr val="8E7CC3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16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Small Mammals </a:t>
            </a:r>
            <a:r>
              <a:rPr lang="en" sz="4816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Identification </a:t>
            </a:r>
            <a:endParaRPr sz="4816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182" name="Shape 2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3" name="Google Shape;2183;p2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Chinchilla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84" name="Google Shape;2184;p256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185" name="Google Shape;2185;p256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186" name="Google Shape;2186;p2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115" y="1640427"/>
            <a:ext cx="3484075" cy="2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7" name="Google Shape;2187;p2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3140" y="1667688"/>
            <a:ext cx="3569425" cy="268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191" name="Shape 2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" name="Google Shape;2192;p2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Ferret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93" name="Google Shape;2193;p257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194" name="Google Shape;2194;p257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195" name="Google Shape;2195;p2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925" y="1670857"/>
            <a:ext cx="3480450" cy="2679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6" name="Google Shape;2196;p2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7624" y="1955824"/>
            <a:ext cx="3480450" cy="210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200" name="Shape 2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" name="Google Shape;2201;p2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Gerbils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02" name="Google Shape;2202;p258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203" name="Google Shape;2203;p258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204" name="Google Shape;2204;p2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675" y="1895950"/>
            <a:ext cx="3590925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5" name="Google Shape;2205;p2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1900" y="1895950"/>
            <a:ext cx="3571875" cy="222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209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p2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Guinea Pig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11" name="Google Shape;2211;p259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212" name="Google Shape;2212;p259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213" name="Google Shape;2213;p2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975" y="1717937"/>
            <a:ext cx="3656350" cy="258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4" name="Google Shape;2214;p2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2067" y="1476250"/>
            <a:ext cx="2871575" cy="306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218" name="Shape 2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9" name="Google Shape;2219;p2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Hamster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20" name="Google Shape;2220;p260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221" name="Google Shape;2221;p260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222" name="Google Shape;2222;p2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188" y="1457413"/>
            <a:ext cx="3105925" cy="310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3" name="Google Shape;2223;p2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1900" y="1829275"/>
            <a:ext cx="3571875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227" name="Shape 2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8" name="Google Shape;2228;p2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Mouse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29" name="Google Shape;2229;p261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230" name="Google Shape;2230;p261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231" name="Google Shape;2231;p2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500" y="1797275"/>
            <a:ext cx="3639300" cy="242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2" name="Google Shape;2232;p2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0063" y="1462288"/>
            <a:ext cx="2915575" cy="309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7"/>
          <p:cNvSpPr txBox="1"/>
          <p:nvPr>
            <p:ph type="title"/>
          </p:nvPr>
        </p:nvSpPr>
        <p:spPr>
          <a:xfrm>
            <a:off x="311700" y="445025"/>
            <a:ext cx="8520600" cy="8571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20">
                <a:latin typeface="Georgia"/>
                <a:ea typeface="Georgia"/>
                <a:cs typeface="Georgia"/>
                <a:sym typeface="Georgia"/>
              </a:rPr>
              <a:t>Lice - Biting (Order Mallophaga; Genus Bovicola or Trichodectes)</a:t>
            </a:r>
            <a:endParaRPr sz="252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5" name="Google Shape;265;p37"/>
          <p:cNvSpPr txBox="1"/>
          <p:nvPr>
            <p:ph idx="1" type="body"/>
          </p:nvPr>
        </p:nvSpPr>
        <p:spPr>
          <a:xfrm>
            <a:off x="311700" y="155882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66" name="Google Shape;266;p37"/>
          <p:cNvSpPr txBox="1"/>
          <p:nvPr>
            <p:ph idx="1" type="body"/>
          </p:nvPr>
        </p:nvSpPr>
        <p:spPr>
          <a:xfrm>
            <a:off x="5003400" y="155882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67" name="Google Shape;26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266" y="2171516"/>
            <a:ext cx="3145775" cy="219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3887" y="2226475"/>
            <a:ext cx="3267925" cy="208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236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p2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Hedgehog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38" name="Google Shape;2238;p262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239" name="Google Shape;2239;p262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240" name="Google Shape;2240;p2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138" y="1880613"/>
            <a:ext cx="3666025" cy="236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1" name="Google Shape;2241;p2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4300" y="1948175"/>
            <a:ext cx="3467100" cy="222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245" name="Shape 2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6" name="Google Shape;2246;p2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Rat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47" name="Google Shape;2247;p263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248" name="Google Shape;2248;p263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249" name="Google Shape;2249;p2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537" y="1632662"/>
            <a:ext cx="3709225" cy="275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0" name="Google Shape;2250;p2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4318" y="1437863"/>
            <a:ext cx="2567075" cy="314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254" name="Shape 2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" name="Google Shape;2255;p2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Sugar Glider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56" name="Google Shape;2256;p264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257" name="Google Shape;2257;p264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258" name="Google Shape;2258;p264"/>
          <p:cNvPicPr preferRelativeResize="0"/>
          <p:nvPr/>
        </p:nvPicPr>
        <p:blipFill rotWithShape="1">
          <a:blip r:embed="rId3">
            <a:alphaModFix/>
          </a:blip>
          <a:srcRect b="0" l="9657" r="0" t="0"/>
          <a:stretch/>
        </p:blipFill>
        <p:spPr>
          <a:xfrm>
            <a:off x="417763" y="1827600"/>
            <a:ext cx="3616775" cy="236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9" name="Google Shape;2259;p264"/>
          <p:cNvPicPr preferRelativeResize="0"/>
          <p:nvPr/>
        </p:nvPicPr>
        <p:blipFill rotWithShape="1">
          <a:blip r:embed="rId4">
            <a:alphaModFix/>
          </a:blip>
          <a:srcRect b="0" l="11525" r="26806" t="0"/>
          <a:stretch/>
        </p:blipFill>
        <p:spPr>
          <a:xfrm>
            <a:off x="5265863" y="1538888"/>
            <a:ext cx="3303975" cy="294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263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" name="Google Shape;2264;p265"/>
          <p:cNvSpPr txBox="1"/>
          <p:nvPr>
            <p:ph idx="1" type="subTitle"/>
          </p:nvPr>
        </p:nvSpPr>
        <p:spPr>
          <a:xfrm>
            <a:off x="727500" y="1572000"/>
            <a:ext cx="7689000" cy="1999500"/>
          </a:xfrm>
          <a:prstGeom prst="rect">
            <a:avLst/>
          </a:prstGeom>
          <a:solidFill>
            <a:srgbClr val="8E7CC3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16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Rabbits</a:t>
            </a:r>
            <a:endParaRPr sz="4816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16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Identification </a:t>
            </a:r>
            <a:endParaRPr sz="4816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268" name="Shape 2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9" name="Google Shape;2269;p2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Angora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70" name="Google Shape;2270;p266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271" name="Google Shape;2271;p266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272" name="Google Shape;2272;p2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875" y="1805450"/>
            <a:ext cx="3638550" cy="240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3" name="Google Shape;2273;p2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2413" y="1589890"/>
            <a:ext cx="3570875" cy="284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277" name="Shape 2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8" name="Google Shape;2278;p2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Californian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79" name="Google Shape;2279;p267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280" name="Google Shape;2280;p267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281" name="Google Shape;2281;p2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863" y="1811350"/>
            <a:ext cx="3576575" cy="2398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2" name="Google Shape;2282;p2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9563" y="1638363"/>
            <a:ext cx="3576575" cy="2744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286" name="Shape 2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7" name="Google Shape;2287;p2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Dutch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88" name="Google Shape;2288;p268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289" name="Google Shape;2289;p268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290" name="Google Shape;2290;p268"/>
          <p:cNvPicPr preferRelativeResize="0"/>
          <p:nvPr/>
        </p:nvPicPr>
        <p:blipFill rotWithShape="1">
          <a:blip r:embed="rId3">
            <a:alphaModFix/>
          </a:blip>
          <a:srcRect b="0" l="19634" r="19876" t="0"/>
          <a:stretch/>
        </p:blipFill>
        <p:spPr>
          <a:xfrm>
            <a:off x="461775" y="1581079"/>
            <a:ext cx="3528750" cy="285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1" name="Google Shape;2291;p268"/>
          <p:cNvPicPr preferRelativeResize="0"/>
          <p:nvPr/>
        </p:nvPicPr>
        <p:blipFill rotWithShape="1">
          <a:blip r:embed="rId4">
            <a:alphaModFix/>
          </a:blip>
          <a:srcRect b="0" l="17370" r="14672" t="0"/>
          <a:stretch/>
        </p:blipFill>
        <p:spPr>
          <a:xfrm>
            <a:off x="5356625" y="1484938"/>
            <a:ext cx="3122450" cy="305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295" name="Shape 2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6" name="Google Shape;2296;p2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English Spot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97" name="Google Shape;2297;p269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298" name="Google Shape;2298;p269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299" name="Google Shape;2299;p269"/>
          <p:cNvPicPr preferRelativeResize="0"/>
          <p:nvPr/>
        </p:nvPicPr>
        <p:blipFill rotWithShape="1">
          <a:blip r:embed="rId3">
            <a:alphaModFix/>
          </a:blip>
          <a:srcRect b="0" l="21560" r="11063" t="0"/>
          <a:stretch/>
        </p:blipFill>
        <p:spPr>
          <a:xfrm>
            <a:off x="680950" y="1472750"/>
            <a:ext cx="3090400" cy="307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0" name="Google Shape;2300;p269"/>
          <p:cNvPicPr preferRelativeResize="0"/>
          <p:nvPr/>
        </p:nvPicPr>
        <p:blipFill rotWithShape="1">
          <a:blip r:embed="rId4">
            <a:alphaModFix/>
          </a:blip>
          <a:srcRect b="9698" l="0" r="5873" t="0"/>
          <a:stretch/>
        </p:blipFill>
        <p:spPr>
          <a:xfrm>
            <a:off x="5108600" y="1710550"/>
            <a:ext cx="3618500" cy="2554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304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p2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Holland Lop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06" name="Google Shape;2306;p270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307" name="Google Shape;2307;p270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308" name="Google Shape;2308;p2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075" y="1848313"/>
            <a:ext cx="3486150" cy="23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9" name="Google Shape;2309;p2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5725" y="1834025"/>
            <a:ext cx="3524250" cy="235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313" name="Shape 2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" name="Google Shape;2314;p2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Mini-Rex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15" name="Google Shape;2315;p271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316" name="Google Shape;2316;p271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317" name="Google Shape;2317;p2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500" y="1454500"/>
            <a:ext cx="3537289" cy="311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8" name="Google Shape;2318;p2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5130" y="1454500"/>
            <a:ext cx="2965450" cy="311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8"/>
          <p:cNvSpPr txBox="1"/>
          <p:nvPr>
            <p:ph type="title"/>
          </p:nvPr>
        </p:nvSpPr>
        <p:spPr>
          <a:xfrm>
            <a:off x="311700" y="445025"/>
            <a:ext cx="8520600" cy="8571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Lice - Sucking (Order Anoplura; Genus Linognathus or Hematopinus)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4" name="Google Shape;274;p38"/>
          <p:cNvSpPr txBox="1"/>
          <p:nvPr>
            <p:ph idx="1" type="body"/>
          </p:nvPr>
        </p:nvSpPr>
        <p:spPr>
          <a:xfrm>
            <a:off x="268925" y="1526750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75" name="Google Shape;275;p38"/>
          <p:cNvSpPr txBox="1"/>
          <p:nvPr>
            <p:ph idx="1" type="body"/>
          </p:nvPr>
        </p:nvSpPr>
        <p:spPr>
          <a:xfrm>
            <a:off x="5003400" y="1526750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76" name="Google Shape;27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738" y="1924638"/>
            <a:ext cx="2699275" cy="262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5555" y="1686288"/>
            <a:ext cx="2104600" cy="309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322" name="Shape 2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3" name="Google Shape;2323;p2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Netherland Dwarf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24" name="Google Shape;2324;p272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325" name="Google Shape;2325;p272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326" name="Google Shape;2326;p2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025" y="1421250"/>
            <a:ext cx="3178250" cy="317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7" name="Google Shape;2327;p2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2375" y="1494900"/>
            <a:ext cx="3030950" cy="303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331" name="Shape 2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2" name="Google Shape;2332;p2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New Zealand (White or Black)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33" name="Google Shape;2333;p273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334" name="Google Shape;2334;p273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335" name="Google Shape;2335;p2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188" y="1568137"/>
            <a:ext cx="3339925" cy="2884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6" name="Google Shape;2336;p2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7904" y="1899104"/>
            <a:ext cx="3339900" cy="222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340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1" name="Google Shape;2341;p274"/>
          <p:cNvSpPr txBox="1"/>
          <p:nvPr>
            <p:ph idx="1" type="subTitle"/>
          </p:nvPr>
        </p:nvSpPr>
        <p:spPr>
          <a:xfrm>
            <a:off x="727500" y="1572000"/>
            <a:ext cx="7689000" cy="1999500"/>
          </a:xfrm>
          <a:prstGeom prst="rect">
            <a:avLst/>
          </a:prstGeom>
          <a:solidFill>
            <a:srgbClr val="8E7CC3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16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Dairy Cattle </a:t>
            </a:r>
            <a:endParaRPr sz="4816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16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Identification </a:t>
            </a:r>
            <a:endParaRPr sz="4816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345" name="Shape 2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6" name="Google Shape;2346;p2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Ayrshire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47" name="Google Shape;2347;p275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348" name="Google Shape;2348;p275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349" name="Google Shape;2349;p2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913" y="1432488"/>
            <a:ext cx="3452475" cy="315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0" name="Google Shape;2350;p2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8737" y="1691188"/>
            <a:ext cx="3698225" cy="2638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354" name="Shape 2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" name="Google Shape;2355;p2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Brown Swiss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56" name="Google Shape;2356;p276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357" name="Google Shape;2357;p276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358" name="Google Shape;2358;p2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163" y="1707788"/>
            <a:ext cx="3673975" cy="260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9" name="Google Shape;2359;p2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2154" y="1512688"/>
            <a:ext cx="3571400" cy="299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363" name="Shape 2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4" name="Google Shape;2364;p27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Guernsey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65" name="Google Shape;2365;p277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366" name="Google Shape;2366;p277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367" name="Google Shape;2367;p2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275" y="1816475"/>
            <a:ext cx="3683750" cy="238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8" name="Google Shape;2368;p2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3825" y="1571500"/>
            <a:ext cx="3468050" cy="287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372" name="Shape 2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3" name="Google Shape;2373;p2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Holstein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74" name="Google Shape;2374;p278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375" name="Google Shape;2375;p278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376" name="Google Shape;2376;p2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965" y="1681738"/>
            <a:ext cx="3554375" cy="2657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7" name="Google Shape;2377;p2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0663" y="1780013"/>
            <a:ext cx="3554375" cy="246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381" name="Shape 2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2" name="Google Shape;2382;p2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Jersey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83" name="Google Shape;2383;p279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384" name="Google Shape;2384;p279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385" name="Google Shape;2385;p2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350" y="1791175"/>
            <a:ext cx="36576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6" name="Google Shape;2386;p2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4750" y="1791175"/>
            <a:ext cx="3686175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390" name="Shape 2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1" name="Google Shape;2391;p280"/>
          <p:cNvSpPr txBox="1"/>
          <p:nvPr>
            <p:ph idx="1" type="subTitle"/>
          </p:nvPr>
        </p:nvSpPr>
        <p:spPr>
          <a:xfrm>
            <a:off x="727500" y="1572000"/>
            <a:ext cx="7689000" cy="1999500"/>
          </a:xfrm>
          <a:prstGeom prst="rect">
            <a:avLst/>
          </a:prstGeom>
          <a:solidFill>
            <a:srgbClr val="8E7CC3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16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Beef Cattle</a:t>
            </a:r>
            <a:endParaRPr sz="4816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16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Identification </a:t>
            </a:r>
            <a:endParaRPr sz="4816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395" name="Shape 2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" name="Google Shape;2396;p2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Angus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97" name="Google Shape;2397;p281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398" name="Google Shape;2398;p281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399" name="Google Shape;2399;p2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090" y="1667738"/>
            <a:ext cx="3454125" cy="268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0" name="Google Shape;2400;p2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4713" y="1635125"/>
            <a:ext cx="3526275" cy="275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9"/>
          <p:cNvSpPr txBox="1"/>
          <p:nvPr>
            <p:ph type="title"/>
          </p:nvPr>
        </p:nvSpPr>
        <p:spPr>
          <a:xfrm>
            <a:off x="311700" y="445025"/>
            <a:ext cx="8520600" cy="8571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Liver Fluke (Class Trematoda; Genus Fasciola, Fascioloides or Dicrocoelium)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3" name="Google Shape;283;p39"/>
          <p:cNvSpPr txBox="1"/>
          <p:nvPr>
            <p:ph idx="1" type="body"/>
          </p:nvPr>
        </p:nvSpPr>
        <p:spPr>
          <a:xfrm>
            <a:off x="311700" y="14625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84" name="Google Shape;284;p39"/>
          <p:cNvSpPr txBox="1"/>
          <p:nvPr>
            <p:ph idx="1" type="body"/>
          </p:nvPr>
        </p:nvSpPr>
        <p:spPr>
          <a:xfrm>
            <a:off x="5003400" y="14625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85" name="Google Shape;28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700" y="2056350"/>
            <a:ext cx="3190875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1450" y="2056350"/>
            <a:ext cx="3152775" cy="222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404" name="Shape 2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5" name="Google Shape;2405;p2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Brahman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06" name="Google Shape;2406;p282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407" name="Google Shape;2407;p282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408" name="Google Shape;2408;p2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688" y="1726550"/>
            <a:ext cx="3664925" cy="256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9" name="Google Shape;2409;p2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9025" y="1472950"/>
            <a:ext cx="3337650" cy="307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413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4" name="Google Shape;2414;p28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Charolais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15" name="Google Shape;2415;p283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416" name="Google Shape;2416;p283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417" name="Google Shape;2417;p2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875" y="1881650"/>
            <a:ext cx="3638550" cy="22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8" name="Google Shape;2418;p2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0963" y="1768613"/>
            <a:ext cx="3533775" cy="235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422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" name="Google Shape;2423;p28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Hereford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24" name="Google Shape;2424;p284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425" name="Google Shape;2425;p284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426" name="Google Shape;2426;p2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400" y="1867375"/>
            <a:ext cx="36195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7" name="Google Shape;2427;p2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5526" y="1784100"/>
            <a:ext cx="3484650" cy="24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431" name="Shape 2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2" name="Google Shape;2432;p28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Shorthorn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33" name="Google Shape;2433;p285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434" name="Google Shape;2434;p285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435" name="Google Shape;2435;p2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963" y="1956075"/>
            <a:ext cx="3450375" cy="210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6" name="Google Shape;2436;p2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8575" y="1805450"/>
            <a:ext cx="3638550" cy="240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440" name="Shape 2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" name="Google Shape;2441;p28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Simmental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42" name="Google Shape;2442;p286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443" name="Google Shape;2443;p286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444" name="Google Shape;2444;p2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915" y="1688588"/>
            <a:ext cx="3626475" cy="26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5" name="Google Shape;2445;p2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3425" y="1645813"/>
            <a:ext cx="3568850" cy="272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449" name="Shape 2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0" name="Google Shape;2450;p287"/>
          <p:cNvSpPr txBox="1"/>
          <p:nvPr>
            <p:ph idx="1" type="subTitle"/>
          </p:nvPr>
        </p:nvSpPr>
        <p:spPr>
          <a:xfrm>
            <a:off x="727500" y="1572000"/>
            <a:ext cx="7689000" cy="1999500"/>
          </a:xfrm>
          <a:prstGeom prst="rect">
            <a:avLst/>
          </a:prstGeom>
          <a:solidFill>
            <a:srgbClr val="8E7CC3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16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Horse </a:t>
            </a:r>
            <a:endParaRPr sz="4816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16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Identification </a:t>
            </a:r>
            <a:endParaRPr sz="4816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454" name="Shape 2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5" name="Google Shape;2455;p28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Appaloosa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56" name="Google Shape;2456;p288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457" name="Google Shape;2457;p288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458" name="Google Shape;2458;p2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225" y="1720562"/>
            <a:ext cx="3593850" cy="257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9" name="Google Shape;2459;p2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0975" y="1824100"/>
            <a:ext cx="3493750" cy="237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463" name="Shape 2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28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Arabian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65" name="Google Shape;2465;p289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466" name="Google Shape;2466;p289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467" name="Google Shape;2467;p2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280" y="1409030"/>
            <a:ext cx="3281750" cy="320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8" name="Google Shape;2468;p289"/>
          <p:cNvPicPr preferRelativeResize="0"/>
          <p:nvPr/>
        </p:nvPicPr>
        <p:blipFill rotWithShape="1">
          <a:blip r:embed="rId4">
            <a:alphaModFix/>
          </a:blip>
          <a:srcRect b="29208" l="0" r="0" t="0"/>
          <a:stretch/>
        </p:blipFill>
        <p:spPr>
          <a:xfrm>
            <a:off x="5499062" y="1372413"/>
            <a:ext cx="2837575" cy="327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472" name="Shape 2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Google Shape;2473;p29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Belgian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74" name="Google Shape;2474;p290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475" name="Google Shape;2475;p290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476" name="Google Shape;2476;p2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613" y="1724775"/>
            <a:ext cx="3639080" cy="257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7" name="Google Shape;2477;p2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4813" y="1724763"/>
            <a:ext cx="3626075" cy="257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481" name="Shape 2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2" name="Google Shape;2482;p29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Clydesdale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83" name="Google Shape;2483;p291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484" name="Google Shape;2484;p291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485" name="Google Shape;2485;p2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013" y="1772138"/>
            <a:ext cx="3724275" cy="247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6" name="Google Shape;2486;p2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5713" y="1801871"/>
            <a:ext cx="3724275" cy="2417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0"/>
          <p:cNvSpPr txBox="1"/>
          <p:nvPr>
            <p:ph type="title"/>
          </p:nvPr>
        </p:nvSpPr>
        <p:spPr>
          <a:xfrm>
            <a:off x="311700" y="445025"/>
            <a:ext cx="8520600" cy="8571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Mosquito Adult (Family Culicidae; Genus Anopheles, Culex or Aedes)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2" name="Google Shape;292;p40"/>
          <p:cNvSpPr txBox="1"/>
          <p:nvPr>
            <p:ph idx="1" type="body"/>
          </p:nvPr>
        </p:nvSpPr>
        <p:spPr>
          <a:xfrm>
            <a:off x="311700" y="14518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93" name="Google Shape;293;p40"/>
          <p:cNvSpPr txBox="1"/>
          <p:nvPr>
            <p:ph idx="1" type="body"/>
          </p:nvPr>
        </p:nvSpPr>
        <p:spPr>
          <a:xfrm>
            <a:off x="5003400" y="14518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94" name="Google Shape;29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950" y="1919950"/>
            <a:ext cx="3262404" cy="248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1487" y="1827600"/>
            <a:ext cx="2892725" cy="266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490" name="Shape 2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1" name="Google Shape;2491;p29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Morgan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92" name="Google Shape;2492;p292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493" name="Google Shape;2493;p292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494" name="Google Shape;2494;p2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550" y="1474775"/>
            <a:ext cx="3071200" cy="307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5" name="Google Shape;2495;p2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0625" y="1522850"/>
            <a:ext cx="3534450" cy="297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499" name="Shape 2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0" name="Google Shape;2500;p29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Paint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01" name="Google Shape;2501;p293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502" name="Google Shape;2502;p293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503" name="Google Shape;2503;p2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900" y="1557213"/>
            <a:ext cx="3502489" cy="290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4" name="Google Shape;2504;p293"/>
          <p:cNvPicPr preferRelativeResize="0"/>
          <p:nvPr/>
        </p:nvPicPr>
        <p:blipFill rotWithShape="1">
          <a:blip r:embed="rId4">
            <a:alphaModFix/>
          </a:blip>
          <a:srcRect b="0" l="19126" r="0" t="0"/>
          <a:stretch/>
        </p:blipFill>
        <p:spPr>
          <a:xfrm>
            <a:off x="5155013" y="1557213"/>
            <a:ext cx="3525675" cy="290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508" name="Shape 2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9" name="Google Shape;2509;p29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Percheron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10" name="Google Shape;2510;p294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511" name="Google Shape;2511;p294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512" name="Google Shape;2512;p2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988" y="1441388"/>
            <a:ext cx="3084325" cy="313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3" name="Google Shape;2513;p2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6013" y="1464262"/>
            <a:ext cx="3303675" cy="309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517" name="Shape 2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8" name="Google Shape;2518;p29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Quarter Horse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19" name="Google Shape;2519;p295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520" name="Google Shape;2520;p295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521" name="Google Shape;2521;p2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925" y="1810225"/>
            <a:ext cx="3600450" cy="24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2" name="Google Shape;2522;p2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1201" y="1704538"/>
            <a:ext cx="3513300" cy="26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526" name="Shape 2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7" name="Google Shape;2527;p29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Saddlebred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28" name="Google Shape;2528;p296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529" name="Google Shape;2529;p296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530" name="Google Shape;2530;p2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50" y="1816913"/>
            <a:ext cx="3611000" cy="238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1" name="Google Shape;2531;p2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2400" y="1468600"/>
            <a:ext cx="3030875" cy="308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535" name="Shape 2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6" name="Google Shape;2536;p29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Tennessee Walking Horse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37" name="Google Shape;2537;p297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538" name="Google Shape;2538;p297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539" name="Google Shape;2539;p2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126" y="1580046"/>
            <a:ext cx="3586050" cy="2860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0" name="Google Shape;2540;p2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4813" y="1580038"/>
            <a:ext cx="3586075" cy="2860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544" name="Shape 2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5" name="Google Shape;2545;p29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Thoroughbred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46" name="Google Shape;2546;p298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547" name="Google Shape;2547;p298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548" name="Google Shape;2548;p298"/>
          <p:cNvPicPr preferRelativeResize="0"/>
          <p:nvPr/>
        </p:nvPicPr>
        <p:blipFill rotWithShape="1">
          <a:blip r:embed="rId3">
            <a:alphaModFix/>
          </a:blip>
          <a:srcRect b="0" l="13447" r="9794" t="0"/>
          <a:stretch/>
        </p:blipFill>
        <p:spPr>
          <a:xfrm>
            <a:off x="439812" y="1743945"/>
            <a:ext cx="3572675" cy="2532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9" name="Google Shape;2549;p2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1512" y="1512150"/>
            <a:ext cx="3572675" cy="299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553" name="Shape 2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4" name="Google Shape;2554;p299"/>
          <p:cNvSpPr txBox="1"/>
          <p:nvPr>
            <p:ph idx="1" type="subTitle"/>
          </p:nvPr>
        </p:nvSpPr>
        <p:spPr>
          <a:xfrm>
            <a:off x="727500" y="1572000"/>
            <a:ext cx="7689000" cy="1999500"/>
          </a:xfrm>
          <a:prstGeom prst="rect">
            <a:avLst/>
          </a:prstGeom>
          <a:solidFill>
            <a:srgbClr val="8E7CC3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16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Goat</a:t>
            </a:r>
            <a:endParaRPr sz="4816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16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Identification </a:t>
            </a:r>
            <a:endParaRPr sz="4816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558" name="Shape 2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9" name="Google Shape;2559;p30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Alpine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60" name="Google Shape;2560;p300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561" name="Google Shape;2561;p300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562" name="Google Shape;2562;p300"/>
          <p:cNvPicPr preferRelativeResize="0"/>
          <p:nvPr/>
        </p:nvPicPr>
        <p:blipFill rotWithShape="1">
          <a:blip r:embed="rId3">
            <a:alphaModFix/>
          </a:blip>
          <a:srcRect b="0" l="15946" r="-8" t="0"/>
          <a:stretch/>
        </p:blipFill>
        <p:spPr>
          <a:xfrm>
            <a:off x="444686" y="1895950"/>
            <a:ext cx="3562925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3" name="Google Shape;2563;p3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1975" y="1484938"/>
            <a:ext cx="3011750" cy="305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567" name="Shape 2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8" name="Google Shape;2568;p30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Nubian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69" name="Google Shape;2569;p301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570" name="Google Shape;2570;p301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571" name="Google Shape;2571;p301"/>
          <p:cNvPicPr preferRelativeResize="0"/>
          <p:nvPr/>
        </p:nvPicPr>
        <p:blipFill rotWithShape="1">
          <a:blip r:embed="rId3">
            <a:alphaModFix/>
          </a:blip>
          <a:srcRect b="0" l="6409" r="9259" t="0"/>
          <a:stretch/>
        </p:blipFill>
        <p:spPr>
          <a:xfrm>
            <a:off x="446950" y="1895950"/>
            <a:ext cx="3558400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2" name="Google Shape;2572;p3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5700" y="1772125"/>
            <a:ext cx="3724275" cy="247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1"/>
          <p:cNvSpPr txBox="1"/>
          <p:nvPr>
            <p:ph type="title"/>
          </p:nvPr>
        </p:nvSpPr>
        <p:spPr>
          <a:xfrm>
            <a:off x="311700" y="445025"/>
            <a:ext cx="8520600" cy="8571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Mosquito Larva (Family Culicidae; Genus Anopheles, Culex or Aedes)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01" name="Google Shape;301;p41"/>
          <p:cNvSpPr txBox="1"/>
          <p:nvPr>
            <p:ph idx="1" type="body"/>
          </p:nvPr>
        </p:nvSpPr>
        <p:spPr>
          <a:xfrm>
            <a:off x="311700" y="1430500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302" name="Google Shape;302;p41"/>
          <p:cNvSpPr txBox="1"/>
          <p:nvPr>
            <p:ph idx="1" type="body"/>
          </p:nvPr>
        </p:nvSpPr>
        <p:spPr>
          <a:xfrm>
            <a:off x="5003400" y="1430500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303" name="Google Shape;30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750" y="2097863"/>
            <a:ext cx="3352800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1450" y="2044788"/>
            <a:ext cx="3352800" cy="2334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576" name="Shape 2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7" name="Google Shape;2577;p30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Angora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78" name="Google Shape;2578;p302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579" name="Google Shape;2579;p302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580" name="Google Shape;2580;p3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025" y="1848338"/>
            <a:ext cx="3524250" cy="23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1" name="Google Shape;2581;p3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5674" y="1985363"/>
            <a:ext cx="3604350" cy="205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585" name="Shape 2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6" name="Google Shape;2586;p30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Boer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87" name="Google Shape;2587;p303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588" name="Google Shape;2588;p303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589" name="Google Shape;2589;p3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988" y="1667190"/>
            <a:ext cx="3574325" cy="2686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0" name="Google Shape;2590;p3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0688" y="1810825"/>
            <a:ext cx="3574325" cy="239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594" name="Shape 2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5" name="Google Shape;2595;p30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LaMancha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96" name="Google Shape;2596;p304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597" name="Google Shape;2597;p304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598" name="Google Shape;2598;p3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150" y="1712876"/>
            <a:ext cx="3460000" cy="259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9" name="Google Shape;2599;p3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1900" y="1891175"/>
            <a:ext cx="3571875" cy="223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603" name="Shape 2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4" name="Google Shape;2604;p30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Saanen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05" name="Google Shape;2605;p305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606" name="Google Shape;2606;p305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607" name="Google Shape;2607;p3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775" y="1772125"/>
            <a:ext cx="3714750" cy="247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8" name="Google Shape;2608;p3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9525" y="1772125"/>
            <a:ext cx="3476625" cy="247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612" name="Shape 2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3" name="Google Shape;2613;p30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Toggenburg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14" name="Google Shape;2614;p306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615" name="Google Shape;2615;p306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616" name="Google Shape;2616;p3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864" y="1731900"/>
            <a:ext cx="3660575" cy="255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7" name="Google Shape;2617;p3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0475" y="1916075"/>
            <a:ext cx="3714750" cy="222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621" name="Shape 2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2" name="Google Shape;2622;p307"/>
          <p:cNvSpPr txBox="1"/>
          <p:nvPr>
            <p:ph idx="1" type="subTitle"/>
          </p:nvPr>
        </p:nvSpPr>
        <p:spPr>
          <a:xfrm>
            <a:off x="727500" y="1572000"/>
            <a:ext cx="7689000" cy="1999500"/>
          </a:xfrm>
          <a:prstGeom prst="rect">
            <a:avLst/>
          </a:prstGeom>
          <a:solidFill>
            <a:srgbClr val="8E7CC3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16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Sheep</a:t>
            </a:r>
            <a:endParaRPr sz="4816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16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Identification </a:t>
            </a:r>
            <a:endParaRPr sz="4816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626" name="Shape 2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7" name="Google Shape;2627;p30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Columbia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28" name="Google Shape;2628;p308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629" name="Google Shape;2629;p308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630" name="Google Shape;2630;p308"/>
          <p:cNvPicPr preferRelativeResize="0"/>
          <p:nvPr/>
        </p:nvPicPr>
        <p:blipFill rotWithShape="1">
          <a:blip r:embed="rId3">
            <a:alphaModFix/>
          </a:blip>
          <a:srcRect b="0" l="10529" r="8222" t="0"/>
          <a:stretch/>
        </p:blipFill>
        <p:spPr>
          <a:xfrm>
            <a:off x="531300" y="1867363"/>
            <a:ext cx="33897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1" name="Google Shape;2631;p3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9663" y="1973113"/>
            <a:ext cx="3656375" cy="207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635" name="Shape 2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6" name="Google Shape;2636;p30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Dorper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37" name="Google Shape;2637;p309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638" name="Google Shape;2638;p309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639" name="Google Shape;2639;p3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451" y="1760063"/>
            <a:ext cx="3665400" cy="2500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0" name="Google Shape;2640;p3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0950" y="1891175"/>
            <a:ext cx="3733800" cy="223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644" name="Shape 2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5" name="Google Shape;2645;p3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Dorset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46" name="Google Shape;2646;p310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647" name="Google Shape;2647;p310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648" name="Google Shape;2648;p310"/>
          <p:cNvPicPr preferRelativeResize="0"/>
          <p:nvPr/>
        </p:nvPicPr>
        <p:blipFill rotWithShape="1">
          <a:blip r:embed="rId3">
            <a:alphaModFix/>
          </a:blip>
          <a:srcRect b="0" l="0" r="4607" t="0"/>
          <a:stretch/>
        </p:blipFill>
        <p:spPr>
          <a:xfrm>
            <a:off x="349812" y="1891188"/>
            <a:ext cx="3752675" cy="223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9" name="Google Shape;2649;p310"/>
          <p:cNvPicPr preferRelativeResize="0"/>
          <p:nvPr/>
        </p:nvPicPr>
        <p:blipFill rotWithShape="1">
          <a:blip r:embed="rId4">
            <a:alphaModFix/>
          </a:blip>
          <a:srcRect b="0" l="15454" r="0" t="0"/>
          <a:stretch/>
        </p:blipFill>
        <p:spPr>
          <a:xfrm>
            <a:off x="5190523" y="1895950"/>
            <a:ext cx="3454650" cy="222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653" name="Shape 2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4" name="Google Shape;2654;p3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Hampshire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55" name="Google Shape;2655;p311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656" name="Google Shape;2656;p311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657" name="Google Shape;2657;p3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6175" y="1895950"/>
            <a:ext cx="3743325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8" name="Google Shape;2658;p3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013" y="1594181"/>
            <a:ext cx="3460275" cy="283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Blowfly (Family Calliphoridae)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075" y="1895950"/>
            <a:ext cx="3286125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4775" y="1895950"/>
            <a:ext cx="3286125" cy="222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Platelets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0" name="Google Shape;310;p42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311" name="Google Shape;311;p42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312" name="Google Shape;31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825" y="1914663"/>
            <a:ext cx="3274650" cy="2191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5151" y="1787038"/>
            <a:ext cx="3105395" cy="244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662" name="Shape 2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" name="Google Shape;2663;p3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Rambouillet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64" name="Google Shape;2664;p312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665" name="Google Shape;2665;p312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666" name="Google Shape;2666;p3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050" y="1596800"/>
            <a:ext cx="3562200" cy="282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7" name="Google Shape;2667;p3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6750" y="1552463"/>
            <a:ext cx="3562200" cy="291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671" name="Shape 2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" name="Google Shape;2672;p3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Merino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73" name="Google Shape;2673;p313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674" name="Google Shape;2674;p313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675" name="Google Shape;2675;p3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888" y="1643681"/>
            <a:ext cx="3616525" cy="27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6" name="Google Shape;2676;p313"/>
          <p:cNvPicPr preferRelativeResize="0"/>
          <p:nvPr/>
        </p:nvPicPr>
        <p:blipFill rotWithShape="1">
          <a:blip r:embed="rId4">
            <a:alphaModFix/>
          </a:blip>
          <a:srcRect b="4680" l="0" r="0" t="0"/>
          <a:stretch/>
        </p:blipFill>
        <p:spPr>
          <a:xfrm>
            <a:off x="5308225" y="1588013"/>
            <a:ext cx="3219259" cy="284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680" name="Shape 2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1" name="Google Shape;2681;p3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Southdown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82" name="Google Shape;2682;p314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683" name="Google Shape;2683;p314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684" name="Google Shape;2684;p3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275" y="1584250"/>
            <a:ext cx="3561750" cy="285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5" name="Google Shape;2685;p3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3525" y="1626687"/>
            <a:ext cx="3628650" cy="276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689" name="Shape 2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0" name="Google Shape;2690;p3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Suffolk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91" name="Google Shape;2691;p315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692" name="Google Shape;2692;p315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693" name="Google Shape;2693;p3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513" y="1925829"/>
            <a:ext cx="3469275" cy="23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4" name="Google Shape;2694;p3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6493" y="1661088"/>
            <a:ext cx="3602725" cy="269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698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" name="Google Shape;2699;p316"/>
          <p:cNvSpPr txBox="1"/>
          <p:nvPr>
            <p:ph idx="1" type="subTitle"/>
          </p:nvPr>
        </p:nvSpPr>
        <p:spPr>
          <a:xfrm>
            <a:off x="727500" y="1572000"/>
            <a:ext cx="7689000" cy="1999500"/>
          </a:xfrm>
          <a:prstGeom prst="rect">
            <a:avLst/>
          </a:prstGeom>
          <a:solidFill>
            <a:srgbClr val="8E7CC3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16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Swine </a:t>
            </a:r>
            <a:endParaRPr sz="4816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16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Identification </a:t>
            </a:r>
            <a:endParaRPr sz="4816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703" name="Shape 2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4" name="Google Shape;2704;p3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American Landrace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05" name="Google Shape;2705;p317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706" name="Google Shape;2706;p317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707" name="Google Shape;2707;p317"/>
          <p:cNvPicPr preferRelativeResize="0"/>
          <p:nvPr/>
        </p:nvPicPr>
        <p:blipFill rotWithShape="1">
          <a:blip r:embed="rId3">
            <a:alphaModFix/>
          </a:blip>
          <a:srcRect b="12554" l="0" r="0" t="14195"/>
          <a:stretch/>
        </p:blipFill>
        <p:spPr>
          <a:xfrm>
            <a:off x="394663" y="2005488"/>
            <a:ext cx="3662975" cy="2009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8" name="Google Shape;2708;p3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6356" y="1638525"/>
            <a:ext cx="3662975" cy="274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712" name="Shape 2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" name="Google Shape;2713;p3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Chester White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14" name="Google Shape;2714;p318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715" name="Google Shape;2715;p318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716" name="Google Shape;2716;p3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388" y="1846942"/>
            <a:ext cx="3733525" cy="2326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7" name="Google Shape;2717;p3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8091" y="1926788"/>
            <a:ext cx="3599525" cy="21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721" name="Shape 2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2" name="Google Shape;2722;p3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Berkshire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23" name="Google Shape;2723;p319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724" name="Google Shape;2724;p319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725" name="Google Shape;2725;p3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700" y="1869500"/>
            <a:ext cx="3614900" cy="2281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6" name="Google Shape;2726;p3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0405" y="1807605"/>
            <a:ext cx="3614900" cy="240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730" name="Shape 2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1" name="Google Shape;2731;p3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Duroc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32" name="Google Shape;2732;p320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733" name="Google Shape;2733;p320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734" name="Google Shape;2734;p3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566" y="1969866"/>
            <a:ext cx="3657175" cy="2081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5" name="Google Shape;2735;p3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9268" y="1755325"/>
            <a:ext cx="3657175" cy="25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739" name="Shape 2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0" name="Google Shape;2740;p3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Hampshire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41" name="Google Shape;2741;p321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742" name="Google Shape;2742;p321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743" name="Google Shape;2743;p3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050" y="1844813"/>
            <a:ext cx="3626200" cy="2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4" name="Google Shape;2744;p3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4755" y="1749968"/>
            <a:ext cx="3626200" cy="2520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Red Blood Cell (Mammalian)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9" name="Google Shape;319;p43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320" name="Google Shape;320;p43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321" name="Google Shape;32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850" y="1862600"/>
            <a:ext cx="3276600" cy="22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9075" y="1862600"/>
            <a:ext cx="3057525" cy="229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748" name="Shape 2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9" name="Google Shape;2749;p3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Yorkshire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50" name="Google Shape;2750;p322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2751" name="Google Shape;2751;p322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2752" name="Google Shape;2752;p3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016" y="1946588"/>
            <a:ext cx="3624275" cy="212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3" name="Google Shape;2753;p3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5713" y="1956379"/>
            <a:ext cx="3624275" cy="2107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Red Blood Cell (Avian)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8" name="Google Shape;328;p44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329" name="Google Shape;329;p44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330" name="Google Shape;33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425" y="2001625"/>
            <a:ext cx="3019425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0904" y="1576750"/>
            <a:ext cx="2413875" cy="286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Rod (Bacteria)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7" name="Google Shape;337;p45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338" name="Google Shape;338;p45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339" name="Google Shape;33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952" y="1752763"/>
            <a:ext cx="3450400" cy="251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2975" y="1611063"/>
            <a:ext cx="2809750" cy="279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6"/>
          <p:cNvSpPr txBox="1"/>
          <p:nvPr>
            <p:ph type="title"/>
          </p:nvPr>
        </p:nvSpPr>
        <p:spPr>
          <a:xfrm>
            <a:off x="311700" y="241875"/>
            <a:ext cx="8520600" cy="13128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Roundworm Adult* (Family Ascarididae or Toxocaridae; Genus Toxocara, Toxascaris, Ascaris, Parascaris or Neoascaris)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6" name="Google Shape;346;p46"/>
          <p:cNvSpPr txBox="1"/>
          <p:nvPr>
            <p:ph idx="1" type="body"/>
          </p:nvPr>
        </p:nvSpPr>
        <p:spPr>
          <a:xfrm>
            <a:off x="311700" y="16443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347" name="Google Shape;347;p46"/>
          <p:cNvSpPr txBox="1"/>
          <p:nvPr>
            <p:ph idx="1" type="body"/>
          </p:nvPr>
        </p:nvSpPr>
        <p:spPr>
          <a:xfrm>
            <a:off x="5003400" y="16443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348" name="Google Shape;34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875" y="2163300"/>
            <a:ext cx="3242553" cy="237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46"/>
          <p:cNvPicPr preferRelativeResize="0"/>
          <p:nvPr/>
        </p:nvPicPr>
        <p:blipFill rotWithShape="1">
          <a:blip r:embed="rId4">
            <a:alphaModFix/>
          </a:blip>
          <a:srcRect b="0" l="21426" r="0" t="0"/>
          <a:stretch/>
        </p:blipFill>
        <p:spPr>
          <a:xfrm>
            <a:off x="5296575" y="2163302"/>
            <a:ext cx="3242550" cy="2378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7"/>
          <p:cNvSpPr txBox="1"/>
          <p:nvPr>
            <p:ph type="title"/>
          </p:nvPr>
        </p:nvSpPr>
        <p:spPr>
          <a:xfrm>
            <a:off x="311700" y="241875"/>
            <a:ext cx="8520600" cy="13128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Roundworm Egg* (Family Ascarididae or Toxocaridae; Genus Toxocara, Toxascaris, Ascaris, Parascaris or Neoascaris)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55" name="Google Shape;355;p47"/>
          <p:cNvSpPr txBox="1"/>
          <p:nvPr>
            <p:ph idx="1" type="body"/>
          </p:nvPr>
        </p:nvSpPr>
        <p:spPr>
          <a:xfrm>
            <a:off x="311700" y="16443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356" name="Google Shape;356;p47"/>
          <p:cNvSpPr txBox="1"/>
          <p:nvPr>
            <p:ph idx="1" type="body"/>
          </p:nvPr>
        </p:nvSpPr>
        <p:spPr>
          <a:xfrm>
            <a:off x="5003400" y="16443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357" name="Google Shape;35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7702" y="2089600"/>
            <a:ext cx="3400300" cy="252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9300" y="1878625"/>
            <a:ext cx="2733700" cy="294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8"/>
          <p:cNvSpPr txBox="1"/>
          <p:nvPr>
            <p:ph type="title"/>
          </p:nvPr>
        </p:nvSpPr>
        <p:spPr>
          <a:xfrm>
            <a:off x="311700" y="445025"/>
            <a:ext cx="8520600" cy="8571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Sarcoptic Mite (Family Sarcoptidae; Genus Sarcoptes or Notoedres)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64" name="Google Shape;364;p48"/>
          <p:cNvSpPr txBox="1"/>
          <p:nvPr>
            <p:ph idx="1" type="body"/>
          </p:nvPr>
        </p:nvSpPr>
        <p:spPr>
          <a:xfrm>
            <a:off x="311700" y="152672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365" name="Google Shape;365;p48"/>
          <p:cNvSpPr txBox="1"/>
          <p:nvPr>
            <p:ph idx="1" type="body"/>
          </p:nvPr>
        </p:nvSpPr>
        <p:spPr>
          <a:xfrm>
            <a:off x="5003400" y="152672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366" name="Google Shape;36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888" y="1887463"/>
            <a:ext cx="3092526" cy="269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48"/>
          <p:cNvPicPr preferRelativeResize="0"/>
          <p:nvPr/>
        </p:nvPicPr>
        <p:blipFill rotWithShape="1">
          <a:blip r:embed="rId4">
            <a:alphaModFix/>
          </a:blip>
          <a:srcRect b="0" l="17527" r="4366" t="0"/>
          <a:stretch/>
        </p:blipFill>
        <p:spPr>
          <a:xfrm>
            <a:off x="5197351" y="2458250"/>
            <a:ext cx="3441000" cy="202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Struvite Crystals (Triple Magnesium Phosphate)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49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374" name="Google Shape;374;p49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375" name="Google Shape;375;p49"/>
          <p:cNvPicPr preferRelativeResize="0"/>
          <p:nvPr/>
        </p:nvPicPr>
        <p:blipFill rotWithShape="1">
          <a:blip r:embed="rId3">
            <a:alphaModFix/>
          </a:blip>
          <a:srcRect b="0" l="0" r="0" t="14617"/>
          <a:stretch/>
        </p:blipFill>
        <p:spPr>
          <a:xfrm>
            <a:off x="5217638" y="1965298"/>
            <a:ext cx="3400425" cy="209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850" y="1786400"/>
            <a:ext cx="3276600" cy="244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Taenia Tapeworm Egg* (Family Taeniidae; Genus Taenia)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2" name="Google Shape;382;p50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383" name="Google Shape;383;p50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384" name="Google Shape;384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525" y="1819750"/>
            <a:ext cx="314325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7625" y="1819750"/>
            <a:ext cx="3600450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1"/>
          <p:cNvSpPr txBox="1"/>
          <p:nvPr>
            <p:ph type="title"/>
          </p:nvPr>
        </p:nvSpPr>
        <p:spPr>
          <a:xfrm>
            <a:off x="311700" y="445025"/>
            <a:ext cx="8520600" cy="8571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Taenia Tapeworm Segment* (Family Taeniidae; 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Genus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 Taenia)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1" name="Google Shape;391;p51"/>
          <p:cNvSpPr txBox="1"/>
          <p:nvPr>
            <p:ph idx="1" type="body"/>
          </p:nvPr>
        </p:nvSpPr>
        <p:spPr>
          <a:xfrm>
            <a:off x="311700" y="1494650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392" name="Google Shape;392;p51"/>
          <p:cNvSpPr txBox="1"/>
          <p:nvPr>
            <p:ph idx="1" type="body"/>
          </p:nvPr>
        </p:nvSpPr>
        <p:spPr>
          <a:xfrm>
            <a:off x="5003400" y="1494650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393" name="Google Shape;393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0937" y="1752700"/>
            <a:ext cx="3073825" cy="29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838" y="1911664"/>
            <a:ext cx="3290625" cy="258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Calcium Oxalate Crystals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 b="3465" l="0" r="0" t="0"/>
          <a:stretch/>
        </p:blipFill>
        <p:spPr>
          <a:xfrm>
            <a:off x="643713" y="1842175"/>
            <a:ext cx="3164875" cy="233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5888" y="1842175"/>
            <a:ext cx="3363926" cy="233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Taenia Tapeworm* (Family Taeniidae; Genus Taenia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00" name="Google Shape;400;p52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401" name="Google Shape;401;p52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402" name="Google Shape;402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738" y="2061350"/>
            <a:ext cx="3136824" cy="228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6900" y="1790150"/>
            <a:ext cx="2961875" cy="244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3"/>
          <p:cNvSpPr txBox="1"/>
          <p:nvPr>
            <p:ph type="title"/>
          </p:nvPr>
        </p:nvSpPr>
        <p:spPr>
          <a:xfrm>
            <a:off x="311700" y="445025"/>
            <a:ext cx="8520600" cy="8571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Tick - American Dog (Family Dermacentor; Genus Variabilis)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09" name="Google Shape;409;p53"/>
          <p:cNvSpPr txBox="1"/>
          <p:nvPr>
            <p:ph idx="1" type="body"/>
          </p:nvPr>
        </p:nvSpPr>
        <p:spPr>
          <a:xfrm>
            <a:off x="311700" y="1494650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410" name="Google Shape;410;p53"/>
          <p:cNvSpPr txBox="1"/>
          <p:nvPr>
            <p:ph idx="1" type="body"/>
          </p:nvPr>
        </p:nvSpPr>
        <p:spPr>
          <a:xfrm>
            <a:off x="5003400" y="1494650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411" name="Google Shape;411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150" y="1687862"/>
            <a:ext cx="3018000" cy="302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2600" y="1807575"/>
            <a:ext cx="2790525" cy="279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4"/>
          <p:cNvSpPr txBox="1"/>
          <p:nvPr>
            <p:ph type="title"/>
          </p:nvPr>
        </p:nvSpPr>
        <p:spPr>
          <a:xfrm>
            <a:off x="311700" y="445025"/>
            <a:ext cx="8520600" cy="8571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Tick - Black Legged Deer (Family Ixodes; Genus Scapularis)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8" name="Google Shape;418;p54"/>
          <p:cNvSpPr txBox="1"/>
          <p:nvPr>
            <p:ph idx="1" type="body"/>
          </p:nvPr>
        </p:nvSpPr>
        <p:spPr>
          <a:xfrm>
            <a:off x="311700" y="1505350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419" name="Google Shape;419;p54"/>
          <p:cNvSpPr txBox="1"/>
          <p:nvPr>
            <p:ph idx="1" type="body"/>
          </p:nvPr>
        </p:nvSpPr>
        <p:spPr>
          <a:xfrm>
            <a:off x="5003400" y="1505350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420" name="Google Shape;420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365" y="1859688"/>
            <a:ext cx="3089575" cy="270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4500" y="1682125"/>
            <a:ext cx="2606675" cy="306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5"/>
          <p:cNvSpPr txBox="1"/>
          <p:nvPr>
            <p:ph type="title"/>
          </p:nvPr>
        </p:nvSpPr>
        <p:spPr>
          <a:xfrm>
            <a:off x="311700" y="445025"/>
            <a:ext cx="8520600" cy="8571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Tick - Brown Dog (Family Rhipicephalus; Genus Sanguineus)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27" name="Google Shape;427;p55"/>
          <p:cNvSpPr txBox="1"/>
          <p:nvPr>
            <p:ph idx="1" type="body"/>
          </p:nvPr>
        </p:nvSpPr>
        <p:spPr>
          <a:xfrm>
            <a:off x="311700" y="14839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428" name="Google Shape;428;p55"/>
          <p:cNvSpPr txBox="1"/>
          <p:nvPr>
            <p:ph idx="1" type="body"/>
          </p:nvPr>
        </p:nvSpPr>
        <p:spPr>
          <a:xfrm>
            <a:off x="5003400" y="14839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429" name="Google Shape;429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550" y="1791600"/>
            <a:ext cx="2823200" cy="280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0500" y="1982500"/>
            <a:ext cx="3314700" cy="241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Tick - Lonestar (Family Amblyomma; Genus Americanum)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36" name="Google Shape;436;p56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437" name="Google Shape;437;p56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438" name="Google Shape;438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087" y="1683250"/>
            <a:ext cx="3278127" cy="265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8200" y="1683250"/>
            <a:ext cx="3119300" cy="265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Whipworm Egg* (Genus Trichuris)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45" name="Google Shape;445;p57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446" name="Google Shape;446;p57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447" name="Google Shape;447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738" y="1570975"/>
            <a:ext cx="2878825" cy="287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57"/>
          <p:cNvPicPr preferRelativeResize="0"/>
          <p:nvPr/>
        </p:nvPicPr>
        <p:blipFill rotWithShape="1">
          <a:blip r:embed="rId4">
            <a:alphaModFix/>
          </a:blip>
          <a:srcRect b="20628" l="11615" r="28572" t="-2878"/>
          <a:stretch/>
        </p:blipFill>
        <p:spPr>
          <a:xfrm>
            <a:off x="5411325" y="1629288"/>
            <a:ext cx="3013050" cy="276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Whipworm* (Genus Trichuris)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54" name="Google Shape;454;p58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455" name="Google Shape;455;p58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456" name="Google Shape;456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552" y="1699813"/>
            <a:ext cx="3237200" cy="26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7938" y="1464026"/>
            <a:ext cx="3039825" cy="309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Yeast (Cytology)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63" name="Google Shape;463;p59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464" name="Google Shape;464;p59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465" name="Google Shape;465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388" y="1673088"/>
            <a:ext cx="3497525" cy="267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2463" y="1641000"/>
            <a:ext cx="3370775" cy="273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60"/>
          <p:cNvSpPr txBox="1"/>
          <p:nvPr>
            <p:ph idx="1" type="subTitle"/>
          </p:nvPr>
        </p:nvSpPr>
        <p:spPr>
          <a:xfrm>
            <a:off x="727500" y="1779600"/>
            <a:ext cx="7689000" cy="1584300"/>
          </a:xfrm>
          <a:prstGeom prst="rect">
            <a:avLst/>
          </a:prstGeom>
          <a:solidFill>
            <a:srgbClr val="8E7CC3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16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Equipment/Material Identification </a:t>
            </a:r>
            <a:endParaRPr sz="4816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Ambubag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77" name="Google Shape;477;p61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478" name="Google Shape;478;p61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479" name="Google Shape;479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138" y="1822263"/>
            <a:ext cx="3412025" cy="23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3938" y="1491775"/>
            <a:ext cx="2647825" cy="303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Cat Warble (Genus Cuterebra)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400" y="1872125"/>
            <a:ext cx="3619500" cy="227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4301" y="1544413"/>
            <a:ext cx="3007100" cy="293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Anesthetic Machines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86" name="Google Shape;486;p62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487" name="Google Shape;487;p62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488" name="Google Shape;488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477" y="1463425"/>
            <a:ext cx="3001326" cy="309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7188" y="1509713"/>
            <a:ext cx="3001325" cy="300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Autoclave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95" name="Google Shape;495;p63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496" name="Google Shape;496;p63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497" name="Google Shape;497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163" y="1805463"/>
            <a:ext cx="3609975" cy="240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7853" y="1520378"/>
            <a:ext cx="2980000" cy="29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Autoclave Tape Indicator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04" name="Google Shape;504;p64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505" name="Google Shape;505;p64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506" name="Google Shape;506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900" y="1848325"/>
            <a:ext cx="3238500" cy="23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3053" y="1559625"/>
            <a:ext cx="2889600" cy="290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Backhaus Towel Clamps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13" name="Google Shape;513;p65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514" name="Google Shape;514;p65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515" name="Google Shape;515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563" y="1848325"/>
            <a:ext cx="3305175" cy="23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9525" y="1895950"/>
            <a:ext cx="3476625" cy="222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Balling Gun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22" name="Google Shape;522;p66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523" name="Google Shape;523;p66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524" name="Google Shape;524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6713" y="1447163"/>
            <a:ext cx="2698875" cy="312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8175" y="2050363"/>
            <a:ext cx="3439350" cy="192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Bandaging Material - Elasticon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31" name="Google Shape;531;p67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532" name="Google Shape;532;p67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533" name="Google Shape;533;p67"/>
          <p:cNvPicPr preferRelativeResize="0"/>
          <p:nvPr/>
        </p:nvPicPr>
        <p:blipFill rotWithShape="1">
          <a:blip r:embed="rId3">
            <a:alphaModFix/>
          </a:blip>
          <a:srcRect b="0" l="16396" r="6733" t="0"/>
          <a:stretch/>
        </p:blipFill>
        <p:spPr>
          <a:xfrm>
            <a:off x="429225" y="1714113"/>
            <a:ext cx="3593850" cy="259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4850" y="1532566"/>
            <a:ext cx="2226000" cy="295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Bandaging Material - Roll Gauze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40" name="Google Shape;540;p68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541" name="Google Shape;541;p68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542" name="Google Shape;542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263" y="1966309"/>
            <a:ext cx="3533775" cy="2088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0950" y="1805450"/>
            <a:ext cx="3533775" cy="240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Bandaging Material - Vet Wrap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49" name="Google Shape;549;p69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550" name="Google Shape;550;p69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551" name="Google Shape;551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301" y="1616526"/>
            <a:ext cx="2787700" cy="278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4001" y="1616526"/>
            <a:ext cx="2787700" cy="278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Bands (Castration or Docking)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58" name="Google Shape;558;p70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559" name="Google Shape;559;p70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560" name="Google Shape;560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338" y="1589201"/>
            <a:ext cx="3127625" cy="284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0075" y="1533225"/>
            <a:ext cx="2575550" cy="295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Cat Bag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67" name="Google Shape;567;p71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568" name="Google Shape;568;p71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569" name="Google Shape;569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025" y="1610014"/>
            <a:ext cx="2790250" cy="280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71"/>
          <p:cNvPicPr preferRelativeResize="0"/>
          <p:nvPr/>
        </p:nvPicPr>
        <p:blipFill rotWithShape="1">
          <a:blip r:embed="rId4">
            <a:alphaModFix/>
          </a:blip>
          <a:srcRect b="0" l="9461" r="0" t="0"/>
          <a:stretch/>
        </p:blipFill>
        <p:spPr>
          <a:xfrm>
            <a:off x="5247550" y="2011100"/>
            <a:ext cx="3340625" cy="199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Cocci (Bacteria)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 rotWithShape="1">
          <a:blip r:embed="rId3">
            <a:alphaModFix/>
          </a:blip>
          <a:srcRect b="18627" l="0" r="0" t="18633"/>
          <a:stretch/>
        </p:blipFill>
        <p:spPr>
          <a:xfrm>
            <a:off x="583075" y="1895950"/>
            <a:ext cx="3286125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4775" y="1895950"/>
            <a:ext cx="3286125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 rotWithShape="1">
          <a:blip r:embed="rId5">
            <a:alphaModFix/>
          </a:blip>
          <a:srcRect b="52352" l="16992" r="55533" t="19871"/>
          <a:stretch/>
        </p:blipFill>
        <p:spPr>
          <a:xfrm>
            <a:off x="5122325" y="1895949"/>
            <a:ext cx="3591015" cy="222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Catch Pole (Dog Snare)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76" name="Google Shape;576;p72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577" name="Google Shape;577;p72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578" name="Google Shape;578;p72"/>
          <p:cNvPicPr preferRelativeResize="0"/>
          <p:nvPr/>
        </p:nvPicPr>
        <p:blipFill rotWithShape="1">
          <a:blip r:embed="rId3">
            <a:alphaModFix/>
          </a:blip>
          <a:srcRect b="0" l="10473" r="4995" t="0"/>
          <a:stretch/>
        </p:blipFill>
        <p:spPr>
          <a:xfrm>
            <a:off x="5110175" y="2110250"/>
            <a:ext cx="3615350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2280" y="1480850"/>
            <a:ext cx="2287725" cy="305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Catheter - Butterfly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85" name="Google Shape;585;p73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586" name="Google Shape;586;p73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587" name="Google Shape;587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175" y="1576325"/>
            <a:ext cx="3431925" cy="286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6575" y="1756925"/>
            <a:ext cx="3342533" cy="250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Catheter - IV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94" name="Google Shape;594;p74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595" name="Google Shape;595;p74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596" name="Google Shape;596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025" y="1555225"/>
            <a:ext cx="2624250" cy="29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3454" y="1499613"/>
            <a:ext cx="2388800" cy="302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Catheter - Tomcat Urinary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03" name="Google Shape;603;p75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604" name="Google Shape;604;p75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605" name="Google Shape;605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076" y="1776188"/>
            <a:ext cx="3386138" cy="246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75"/>
          <p:cNvPicPr preferRelativeResize="0"/>
          <p:nvPr/>
        </p:nvPicPr>
        <p:blipFill rotWithShape="1">
          <a:blip r:embed="rId4">
            <a:alphaModFix/>
          </a:blip>
          <a:srcRect b="20809" l="16649" r="11583" t="14524"/>
          <a:stretch/>
        </p:blipFill>
        <p:spPr>
          <a:xfrm>
            <a:off x="5155062" y="1957088"/>
            <a:ext cx="3525575" cy="210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Cautery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12" name="Google Shape;612;p76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613" name="Google Shape;613;p76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614" name="Google Shape;614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463" y="1626688"/>
            <a:ext cx="2767375" cy="276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0975" y="1593500"/>
            <a:ext cx="2833750" cy="28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7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Centrifuge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21" name="Google Shape;621;p77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622" name="Google Shape;622;p77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623" name="Google Shape;623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8012" y="1472024"/>
            <a:ext cx="2716278" cy="307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8575" y="1791175"/>
            <a:ext cx="3438525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Chemical Indicator Strips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30" name="Google Shape;630;p78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631" name="Google Shape;631;p78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632" name="Google Shape;632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162" y="1526387"/>
            <a:ext cx="2967975" cy="296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3850" y="1480613"/>
            <a:ext cx="2968000" cy="3059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Cold Sterile Tray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39" name="Google Shape;639;p79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640" name="Google Shape;640;p79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641" name="Google Shape;641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500" y="1509700"/>
            <a:ext cx="3001325" cy="300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6665" y="1579190"/>
            <a:ext cx="2862375" cy="286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Dehorner - Barnes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48" name="Google Shape;648;p80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649" name="Google Shape;649;p80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650" name="Google Shape;650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800" y="1564025"/>
            <a:ext cx="2892700" cy="289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4987" y="1592088"/>
            <a:ext cx="2805717" cy="283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Dehorner - Electric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57" name="Google Shape;657;p81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658" name="Google Shape;658;p81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659" name="Google Shape;659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663" y="1538900"/>
            <a:ext cx="2942975" cy="2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Google Shape;660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8438" y="1688588"/>
            <a:ext cx="3298825" cy="264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Coccidia (Genus Isospora or Eimeria)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425" y="1924519"/>
            <a:ext cx="3317451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3350" y="1867375"/>
            <a:ext cx="3429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Dental/Power Floats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66" name="Google Shape;666;p82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667" name="Google Shape;667;p82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668" name="Google Shape;668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413" y="1486438"/>
            <a:ext cx="2839475" cy="3047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8117" y="1493388"/>
            <a:ext cx="2839475" cy="303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8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Dental Scaler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75" name="Google Shape;675;p83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676" name="Google Shape;676;p83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677" name="Google Shape;677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153" y="1531303"/>
            <a:ext cx="2773985" cy="295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6688" y="1531288"/>
            <a:ext cx="2882325" cy="295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8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Drench Gun - Small Ruminant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84" name="Google Shape;684;p84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685" name="Google Shape;685;p84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686" name="Google Shape;686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688" y="2366263"/>
            <a:ext cx="3354925" cy="128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8825" y="1551350"/>
            <a:ext cx="2918050" cy="291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8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Ear Notcher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93" name="Google Shape;693;p85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694" name="Google Shape;694;p85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695" name="Google Shape;695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329" y="1562550"/>
            <a:ext cx="2895650" cy="289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2688" y="1672550"/>
            <a:ext cx="3430325" cy="267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8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Ear Tagger - Large Animal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02" name="Google Shape;702;p86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703" name="Google Shape;703;p86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704" name="Google Shape;704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351" y="1801400"/>
            <a:ext cx="3647575" cy="241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p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7225" y="1650700"/>
            <a:ext cx="3241250" cy="271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8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Elastrator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11" name="Google Shape;711;p87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712" name="Google Shape;712;p87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713" name="Google Shape;713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8055" y="1393380"/>
            <a:ext cx="2536200" cy="323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" name="Google Shape;714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6688" y="1714702"/>
            <a:ext cx="3462325" cy="259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8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Electronic ID Reader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20" name="Google Shape;720;p88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721" name="Google Shape;721;p88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722" name="Google Shape;722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638" y="1466753"/>
            <a:ext cx="2961025" cy="308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3" name="Google Shape;723;p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7163" y="1492475"/>
            <a:ext cx="2901375" cy="292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8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Elizabethan Collar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29" name="Google Shape;729;p89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730" name="Google Shape;730;p89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731" name="Google Shape;731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650" y="1462352"/>
            <a:ext cx="2879000" cy="309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2" name="Google Shape;732;p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6265" y="1499940"/>
            <a:ext cx="3043175" cy="302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9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Emasculators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38" name="Google Shape;738;p90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739" name="Google Shape;739;p90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740" name="Google Shape;740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188" y="1507338"/>
            <a:ext cx="2851925" cy="300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" name="Google Shape;741;p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7712" y="1731325"/>
            <a:ext cx="3400275" cy="255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9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Endoscope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47" name="Google Shape;747;p91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748" name="Google Shape;748;p91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749" name="Google Shape;749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013" y="1708713"/>
            <a:ext cx="3312275" cy="272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0" name="Google Shape;750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4350" y="1789413"/>
            <a:ext cx="3427000" cy="256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Demodectic Mite (Genus Demodex)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650" y="1967375"/>
            <a:ext cx="3429000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7238" y="2007149"/>
            <a:ext cx="3481225" cy="200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9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Endotracheal Tubes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56" name="Google Shape;756;p92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757" name="Google Shape;757;p92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758" name="Google Shape;758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2325" y="1499938"/>
            <a:ext cx="2711050" cy="302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Google Shape;759;p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0625" y="1499938"/>
            <a:ext cx="2711050" cy="3020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9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Fecal Loop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65" name="Google Shape;765;p93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766" name="Google Shape;766;p93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767" name="Google Shape;767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067" y="1524750"/>
            <a:ext cx="2806175" cy="297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8" name="Google Shape;768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4114" y="1779475"/>
            <a:ext cx="3587475" cy="246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9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Fecalyzers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74" name="Google Shape;774;p94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775" name="Google Shape;775;p94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776" name="Google Shape;776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290" y="1537175"/>
            <a:ext cx="3297730" cy="294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7" name="Google Shape;777;p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7600" y="1537163"/>
            <a:ext cx="2820500" cy="294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9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Feeding Tube for Small Animals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83" name="Google Shape;783;p95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784" name="Google Shape;784;p95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785" name="Google Shape;785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00" y="1922237"/>
            <a:ext cx="3676500" cy="21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6" name="Google Shape;786;p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6105" y="1437150"/>
            <a:ext cx="2003500" cy="314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9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Fetal Extractor - Calf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92" name="Google Shape;792;p96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793" name="Google Shape;793;p96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794" name="Google Shape;794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400" y="1657038"/>
            <a:ext cx="3539500" cy="270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Google Shape;795;p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8105" y="2063000"/>
            <a:ext cx="3539500" cy="1894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9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Forceps - Allis Tissue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01" name="Google Shape;801;p97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802" name="Google Shape;802;p97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803" name="Google Shape;803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317" y="1505538"/>
            <a:ext cx="3009675" cy="30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4" name="Google Shape;804;p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3113" y="1482850"/>
            <a:ext cx="3349475" cy="305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9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Forceps - Alligator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10" name="Google Shape;810;p98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811" name="Google Shape;811;p98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812" name="Google Shape;812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062" y="1499925"/>
            <a:ext cx="2982175" cy="302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Google Shape;813;p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5124" y="2281750"/>
            <a:ext cx="3485450" cy="14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9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Forceps - Babcock Tissue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19" name="Google Shape;819;p99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820" name="Google Shape;820;p99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821" name="Google Shape;821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6088" y="1468626"/>
            <a:ext cx="3083525" cy="308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2" name="Google Shape;822;p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175" y="1705163"/>
            <a:ext cx="3435950" cy="261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10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Forceps - Brown-Adson Thumb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28" name="Google Shape;828;p100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829" name="Google Shape;829;p100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830" name="Google Shape;830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050" y="1895963"/>
            <a:ext cx="3686175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1" name="Google Shape;831;p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4990" y="1477515"/>
            <a:ext cx="3065725" cy="306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10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Forceps - Crile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37" name="Google Shape;837;p101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838" name="Google Shape;838;p101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839" name="Google Shape;839;p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375" y="1470600"/>
            <a:ext cx="3079550" cy="307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0" name="Google Shape;840;p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2025" y="1626250"/>
            <a:ext cx="3471650" cy="276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Ear Mite (Family Psoroptidae; Genus Otodectes)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1" name="Google Shape;121;p21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122" name="Google Shape;122;p21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775" y="1710200"/>
            <a:ext cx="3514725" cy="260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5636788" y="1409038"/>
            <a:ext cx="2562125" cy="320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10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Forceps - Kelly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46" name="Google Shape;846;p102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847" name="Google Shape;847;p102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848" name="Google Shape;848;p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500" y="1485725"/>
            <a:ext cx="3049300" cy="304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9" name="Google Shape;849;p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9317" y="1614117"/>
            <a:ext cx="3277075" cy="279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10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Forceps - Halstead Mosquito Hemostatic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55" name="Google Shape;855;p103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856" name="Google Shape;856;p103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857" name="Google Shape;857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8087" y="1464550"/>
            <a:ext cx="2959525" cy="309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8" name="Google Shape;858;p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838" y="1422063"/>
            <a:ext cx="3176625" cy="317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10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Forceps - Rochester Carmalt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64" name="Google Shape;864;p104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865" name="Google Shape;865;p104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866" name="Google Shape;866;p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600" y="1710200"/>
            <a:ext cx="3467100" cy="260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7" name="Google Shape;867;p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6338" y="1420113"/>
            <a:ext cx="2963025" cy="318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10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Forceps - Rat Tooth Thumb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73" name="Google Shape;873;p105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874" name="Google Shape;874;p105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875" name="Google Shape;875;p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253" y="1521575"/>
            <a:ext cx="3349800" cy="297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7850" y="1629775"/>
            <a:ext cx="3540000" cy="276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10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Gravity Feeder/J Tube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82" name="Google Shape;882;p106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883" name="Google Shape;883;p106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884" name="Google Shape;884;p106"/>
          <p:cNvPicPr preferRelativeResize="0"/>
          <p:nvPr/>
        </p:nvPicPr>
        <p:blipFill rotWithShape="1">
          <a:blip r:embed="rId3">
            <a:alphaModFix/>
          </a:blip>
          <a:srcRect b="0" l="0" r="11276" t="0"/>
          <a:stretch/>
        </p:blipFill>
        <p:spPr>
          <a:xfrm>
            <a:off x="523324" y="1976913"/>
            <a:ext cx="3405650" cy="206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5" name="Google Shape;885;p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8955" y="1407638"/>
            <a:ext cx="2917800" cy="320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10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Head Gate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91" name="Google Shape;891;p107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892" name="Google Shape;892;p107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893" name="Google Shape;893;p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288" y="1571525"/>
            <a:ext cx="2877725" cy="287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4" name="Google Shape;894;p107"/>
          <p:cNvPicPr preferRelativeResize="0"/>
          <p:nvPr/>
        </p:nvPicPr>
        <p:blipFill rotWithShape="1">
          <a:blip r:embed="rId4">
            <a:alphaModFix/>
          </a:blip>
          <a:srcRect b="4625" l="0" r="0" t="0"/>
          <a:stretch/>
        </p:blipFill>
        <p:spPr>
          <a:xfrm>
            <a:off x="5748975" y="1416674"/>
            <a:ext cx="2337750" cy="318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10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Hog Snare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00" name="Google Shape;900;p108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901" name="Google Shape;901;p108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902" name="Google Shape;902;p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154" y="1521963"/>
            <a:ext cx="2786000" cy="297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3" name="Google Shape;903;p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7625" y="1767350"/>
            <a:ext cx="3400425" cy="248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0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IV Fluid Bag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09" name="Google Shape;909;p109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910" name="Google Shape;910;p109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911" name="Google Shape;911;p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214" y="1546439"/>
            <a:ext cx="2927875" cy="292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2" name="Google Shape;912;p109"/>
          <p:cNvPicPr preferRelativeResize="0"/>
          <p:nvPr/>
        </p:nvPicPr>
        <p:blipFill rotWithShape="1">
          <a:blip r:embed="rId4">
            <a:alphaModFix/>
          </a:blip>
          <a:srcRect b="8568" l="0" r="0" t="8243"/>
          <a:stretch/>
        </p:blipFill>
        <p:spPr>
          <a:xfrm>
            <a:off x="5612625" y="1432225"/>
            <a:ext cx="2610450" cy="315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1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Hoof Knife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18" name="Google Shape;918;p110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919" name="Google Shape;919;p110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920" name="Google Shape;920;p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954" y="1506166"/>
            <a:ext cx="3008400" cy="300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" name="Google Shape;921;p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4663" y="1908638"/>
            <a:ext cx="3666375" cy="220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1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Hoof Rasp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27" name="Google Shape;927;p111"/>
          <p:cNvSpPr txBox="1"/>
          <p:nvPr>
            <p:ph idx="1" type="body"/>
          </p:nvPr>
        </p:nvSpPr>
        <p:spPr>
          <a:xfrm>
            <a:off x="3117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. </a:t>
            </a:r>
            <a:endParaRPr/>
          </a:p>
        </p:txBody>
      </p:sp>
      <p:sp>
        <p:nvSpPr>
          <p:cNvPr id="928" name="Google Shape;928;p111"/>
          <p:cNvSpPr txBox="1"/>
          <p:nvPr>
            <p:ph idx="1" type="body"/>
          </p:nvPr>
        </p:nvSpPr>
        <p:spPr>
          <a:xfrm>
            <a:off x="5003400" y="1302175"/>
            <a:ext cx="3828900" cy="3416400"/>
          </a:xfrm>
          <a:prstGeom prst="rect">
            <a:avLst/>
          </a:prstGeom>
          <a:solidFill>
            <a:srgbClr val="8E7CC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. </a:t>
            </a:r>
            <a:endParaRPr/>
          </a:p>
        </p:txBody>
      </p:sp>
      <p:pic>
        <p:nvPicPr>
          <p:cNvPr id="929" name="Google Shape;929;p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763" y="1440350"/>
            <a:ext cx="3164775" cy="314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Google Shape;930;p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9768" y="1440350"/>
            <a:ext cx="2536175" cy="314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